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480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690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044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245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173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762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684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771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088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171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180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DF996-7978-46D1-8C00-828C41ACB64E}" type="datetimeFigureOut">
              <a:rPr lang="vi-VN" smtClean="0"/>
              <a:t>25/09/2016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E6F11-70AB-469D-9303-0DA2F3827A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531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914400" y="411163"/>
            <a:ext cx="30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3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219200" y="411163"/>
            <a:ext cx="30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5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447800" y="411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2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676400" y="411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6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133600" y="411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+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2667000" y="411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2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2971800" y="411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7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3200400" y="411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5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3429000" y="411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9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3886200" y="411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=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4267200" y="411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rial Narrow" pitchFamily="34" charset="0"/>
              </a:rPr>
              <a:t>?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914400" y="411163"/>
            <a:ext cx="30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3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1219200" y="411163"/>
            <a:ext cx="30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5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1447800" y="411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2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1676400" y="411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6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914400" y="16002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2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1219200" y="16002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7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1447800" y="16002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5</a:t>
            </a:r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1676400" y="16002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9</a:t>
            </a:r>
          </a:p>
        </p:txBody>
      </p:sp>
      <p:sp>
        <p:nvSpPr>
          <p:cNvPr id="43047" name="Text Box 39"/>
          <p:cNvSpPr txBox="1">
            <a:spLocks noChangeArrowheads="1"/>
          </p:cNvSpPr>
          <p:nvPr/>
        </p:nvSpPr>
        <p:spPr bwMode="auto">
          <a:xfrm>
            <a:off x="3657600" y="990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CC00CC"/>
                </a:solidFill>
                <a:latin typeface=".VnArial Narrow" pitchFamily="34" charset="0"/>
              </a:rPr>
              <a:t>1</a:t>
            </a:r>
          </a:p>
        </p:txBody>
      </p:sp>
      <p:sp>
        <p:nvSpPr>
          <p:cNvPr id="43048" name="Text Box 40"/>
          <p:cNvSpPr txBox="1">
            <a:spLocks noChangeArrowheads="1"/>
          </p:cNvSpPr>
          <p:nvPr/>
        </p:nvSpPr>
        <p:spPr bwMode="auto">
          <a:xfrm>
            <a:off x="2286000" y="9906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6666"/>
                </a:solidFill>
                <a:latin typeface=".VnArial Narrow" pitchFamily="34" charset="0"/>
              </a:rPr>
              <a:t>Nhớ</a:t>
            </a:r>
          </a:p>
        </p:txBody>
      </p:sp>
      <p:sp>
        <p:nvSpPr>
          <p:cNvPr id="43049" name="Text Box 41"/>
          <p:cNvSpPr txBox="1">
            <a:spLocks noChangeArrowheads="1"/>
          </p:cNvSpPr>
          <p:nvPr/>
        </p:nvSpPr>
        <p:spPr bwMode="auto">
          <a:xfrm>
            <a:off x="152400" y="3611563"/>
            <a:ext cx="441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3 526 + 2 759 = </a:t>
            </a:r>
            <a:r>
              <a:rPr lang="en-US" sz="3200" b="1">
                <a:solidFill>
                  <a:srgbClr val="FF0000"/>
                </a:solidFill>
                <a:latin typeface=".VnArial Narrow" pitchFamily="34" charset="0"/>
              </a:rPr>
              <a:t>6 285</a:t>
            </a:r>
          </a:p>
        </p:txBody>
      </p: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609600" y="12954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+</a:t>
            </a:r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>
            <a:off x="838200" y="2133600"/>
            <a:ext cx="1295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3055" name="Rectangle 47"/>
          <p:cNvSpPr>
            <a:spLocks noChangeArrowheads="1"/>
          </p:cNvSpPr>
          <p:nvPr/>
        </p:nvSpPr>
        <p:spPr bwMode="auto">
          <a:xfrm>
            <a:off x="3581400" y="990600"/>
            <a:ext cx="609600" cy="609600"/>
          </a:xfrm>
          <a:prstGeom prst="rect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  <p:sp>
        <p:nvSpPr>
          <p:cNvPr id="43057" name="Text Box 49"/>
          <p:cNvSpPr txBox="1">
            <a:spLocks noChangeArrowheads="1"/>
          </p:cNvSpPr>
          <p:nvPr/>
        </p:nvSpPr>
        <p:spPr bwMode="auto">
          <a:xfrm>
            <a:off x="4191000" y="10668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* 6 cộng 9 bằng 15, </a:t>
            </a:r>
            <a:r>
              <a:rPr lang="en-US" sz="2400" b="1">
                <a:solidFill>
                  <a:srgbClr val="FF0000"/>
                </a:solidFill>
              </a:rPr>
              <a:t>viết 5</a:t>
            </a:r>
            <a:r>
              <a:rPr lang="en-US" sz="2400" b="1">
                <a:solidFill>
                  <a:srgbClr val="0000CC"/>
                </a:solidFill>
              </a:rPr>
              <a:t> </a:t>
            </a:r>
            <a:r>
              <a:rPr lang="en-US" sz="2400" b="1">
                <a:solidFill>
                  <a:srgbClr val="CC00CC"/>
                </a:solidFill>
              </a:rPr>
              <a:t>nhớ 1</a:t>
            </a:r>
            <a:r>
              <a:rPr lang="en-US" sz="2400" b="1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43059" name="Text Box 51"/>
          <p:cNvSpPr txBox="1">
            <a:spLocks noChangeArrowheads="1"/>
          </p:cNvSpPr>
          <p:nvPr/>
        </p:nvSpPr>
        <p:spPr bwMode="auto">
          <a:xfrm>
            <a:off x="1676400" y="99060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rial Narrow" pitchFamily="34" charset="0"/>
              </a:rPr>
              <a:t>5</a:t>
            </a:r>
          </a:p>
        </p:txBody>
      </p:sp>
      <p:sp>
        <p:nvSpPr>
          <p:cNvPr id="43060" name="Text Box 52"/>
          <p:cNvSpPr txBox="1">
            <a:spLocks noChangeArrowheads="1"/>
          </p:cNvSpPr>
          <p:nvPr/>
        </p:nvSpPr>
        <p:spPr bwMode="auto">
          <a:xfrm>
            <a:off x="4191000" y="1600200"/>
            <a:ext cx="472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* 2 cộng 5 bằng 7, </a:t>
            </a:r>
            <a:r>
              <a:rPr lang="en-US" sz="2400" b="1">
                <a:solidFill>
                  <a:srgbClr val="CC00CC"/>
                </a:solidFill>
              </a:rPr>
              <a:t>thêm 1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0000CC"/>
                </a:solidFill>
              </a:rPr>
              <a:t>bằng        8,</a:t>
            </a:r>
            <a:r>
              <a:rPr lang="en-US" sz="2400" b="1">
                <a:solidFill>
                  <a:srgbClr val="FF0000"/>
                </a:solidFill>
              </a:rPr>
              <a:t> viết 8.</a:t>
            </a:r>
            <a:endParaRPr lang="en-US" sz="2400" b="1">
              <a:solidFill>
                <a:srgbClr val="0000CC"/>
              </a:solidFill>
            </a:endParaRPr>
          </a:p>
        </p:txBody>
      </p:sp>
      <p:sp>
        <p:nvSpPr>
          <p:cNvPr id="43063" name="Text Box 55"/>
          <p:cNvSpPr txBox="1">
            <a:spLocks noChangeArrowheads="1"/>
          </p:cNvSpPr>
          <p:nvPr/>
        </p:nvSpPr>
        <p:spPr bwMode="auto">
          <a:xfrm>
            <a:off x="1447800" y="99060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rial Narrow" pitchFamily="34" charset="0"/>
              </a:rPr>
              <a:t>8</a:t>
            </a:r>
          </a:p>
        </p:txBody>
      </p:sp>
      <p:sp>
        <p:nvSpPr>
          <p:cNvPr id="43064" name="Text Box 56"/>
          <p:cNvSpPr txBox="1">
            <a:spLocks noChangeArrowheads="1"/>
          </p:cNvSpPr>
          <p:nvPr/>
        </p:nvSpPr>
        <p:spPr bwMode="auto">
          <a:xfrm>
            <a:off x="4191000" y="23622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* 5 cộng 7 bằng 12, </a:t>
            </a:r>
            <a:r>
              <a:rPr lang="en-US" sz="2400" b="1">
                <a:solidFill>
                  <a:srgbClr val="FF0000"/>
                </a:solidFill>
              </a:rPr>
              <a:t>viết 2</a:t>
            </a:r>
            <a:r>
              <a:rPr lang="en-US" sz="2400" b="1">
                <a:solidFill>
                  <a:srgbClr val="0000CC"/>
                </a:solidFill>
              </a:rPr>
              <a:t> </a:t>
            </a:r>
            <a:r>
              <a:rPr lang="en-US" sz="2400" b="1">
                <a:solidFill>
                  <a:srgbClr val="CC00CC"/>
                </a:solidFill>
              </a:rPr>
              <a:t>nhớ 1</a:t>
            </a:r>
            <a:r>
              <a:rPr lang="en-US" sz="2400" b="1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43065" name="Text Box 57"/>
          <p:cNvSpPr txBox="1">
            <a:spLocks noChangeArrowheads="1"/>
          </p:cNvSpPr>
          <p:nvPr/>
        </p:nvSpPr>
        <p:spPr bwMode="auto">
          <a:xfrm>
            <a:off x="1219200" y="99060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rial Narrow" pitchFamily="34" charset="0"/>
              </a:rPr>
              <a:t>2</a:t>
            </a:r>
          </a:p>
        </p:txBody>
      </p:sp>
      <p:sp>
        <p:nvSpPr>
          <p:cNvPr id="43066" name="Text Box 58"/>
          <p:cNvSpPr txBox="1">
            <a:spLocks noChangeArrowheads="1"/>
          </p:cNvSpPr>
          <p:nvPr/>
        </p:nvSpPr>
        <p:spPr bwMode="auto">
          <a:xfrm>
            <a:off x="4191000" y="2819400"/>
            <a:ext cx="472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* 3 cộng 2 bằng 5, </a:t>
            </a:r>
            <a:r>
              <a:rPr lang="en-US" sz="2400" b="1">
                <a:solidFill>
                  <a:srgbClr val="CC00CC"/>
                </a:solidFill>
              </a:rPr>
              <a:t>thêm 1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0000CC"/>
                </a:solidFill>
              </a:rPr>
              <a:t>bằng 6,</a:t>
            </a:r>
            <a:r>
              <a:rPr lang="en-US" sz="2400" b="1">
                <a:solidFill>
                  <a:srgbClr val="FF0000"/>
                </a:solidFill>
              </a:rPr>
              <a:t> viết 6.</a:t>
            </a:r>
            <a:endParaRPr lang="en-US" sz="2400" b="1">
              <a:solidFill>
                <a:srgbClr val="0000CC"/>
              </a:solidFill>
            </a:endParaRPr>
          </a:p>
        </p:txBody>
      </p:sp>
      <p:sp>
        <p:nvSpPr>
          <p:cNvPr id="43067" name="Text Box 59"/>
          <p:cNvSpPr txBox="1">
            <a:spLocks noChangeArrowheads="1"/>
          </p:cNvSpPr>
          <p:nvPr/>
        </p:nvSpPr>
        <p:spPr bwMode="auto">
          <a:xfrm>
            <a:off x="914400" y="990600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.VnArial Narrow" pitchFamily="34" charset="0"/>
              </a:rPr>
              <a:t>6</a:t>
            </a:r>
          </a:p>
        </p:txBody>
      </p:sp>
      <p:sp>
        <p:nvSpPr>
          <p:cNvPr id="43068" name="Rectangle 60"/>
          <p:cNvSpPr>
            <a:spLocks noChangeArrowheads="1"/>
          </p:cNvSpPr>
          <p:nvPr/>
        </p:nvSpPr>
        <p:spPr bwMode="auto">
          <a:xfrm>
            <a:off x="609600" y="4419600"/>
            <a:ext cx="3124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0000CC"/>
                </a:solidFill>
                <a:latin typeface=".VnArial Narrow" pitchFamily="34" charset="0"/>
              </a:rPr>
              <a:t>Nªu c¸ch ®Æt tÝnh ?</a:t>
            </a:r>
          </a:p>
        </p:txBody>
      </p:sp>
      <p:sp>
        <p:nvSpPr>
          <p:cNvPr id="43069" name="Rectangle 61"/>
          <p:cNvSpPr>
            <a:spLocks noChangeArrowheads="1"/>
          </p:cNvSpPr>
          <p:nvPr/>
        </p:nvSpPr>
        <p:spPr bwMode="auto">
          <a:xfrm>
            <a:off x="609600" y="4419600"/>
            <a:ext cx="81534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2400" b="1">
                <a:solidFill>
                  <a:srgbClr val="0000CC"/>
                </a:solidFill>
              </a:rPr>
              <a:t>Viết số hạng này đến số hạng kia sao cho các chữ số </a:t>
            </a:r>
          </a:p>
          <a:p>
            <a:r>
              <a:rPr lang="en-US" sz="2400" b="1">
                <a:solidFill>
                  <a:srgbClr val="0000CC"/>
                </a:solidFill>
              </a:rPr>
              <a:t>cùng hành thẳng cột với nhau.</a:t>
            </a:r>
          </a:p>
        </p:txBody>
      </p:sp>
      <p:sp>
        <p:nvSpPr>
          <p:cNvPr id="43070" name="Rectangle 62"/>
          <p:cNvSpPr>
            <a:spLocks noChangeArrowheads="1"/>
          </p:cNvSpPr>
          <p:nvPr/>
        </p:nvSpPr>
        <p:spPr bwMode="auto">
          <a:xfrm>
            <a:off x="609600" y="4419600"/>
            <a:ext cx="3124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0000CC"/>
                </a:solidFill>
                <a:latin typeface=".VnArial Narrow" pitchFamily="34" charset="0"/>
              </a:rPr>
              <a:t>Nªu c¸ch tÝnh kÕt qu¶ ?</a:t>
            </a:r>
          </a:p>
        </p:txBody>
      </p:sp>
      <p:sp>
        <p:nvSpPr>
          <p:cNvPr id="43071" name="Rectangle 63"/>
          <p:cNvSpPr>
            <a:spLocks noChangeArrowheads="1"/>
          </p:cNvSpPr>
          <p:nvPr/>
        </p:nvSpPr>
        <p:spPr bwMode="auto">
          <a:xfrm>
            <a:off x="609600" y="4419600"/>
            <a:ext cx="36576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2400" b="1">
                <a:solidFill>
                  <a:srgbClr val="0000CC"/>
                </a:solidFill>
              </a:rPr>
              <a:t>Thực hiện từ phải sang trái </a:t>
            </a:r>
          </a:p>
        </p:txBody>
      </p:sp>
    </p:spTree>
    <p:extLst>
      <p:ext uri="{BB962C8B-B14F-4D97-AF65-F5344CB8AC3E}">
        <p14:creationId xmlns:p14="http://schemas.microsoft.com/office/powerpoint/2010/main" val="17144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63" dur="1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0134E-6 L 3.33333E-6 0.0910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70134E-6 L 2.77556E-17 0.0910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4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0134E-6 L 3.33333E-6 0.0910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4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0134E-6 L 3.33333E-6 0.0910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5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3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3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3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3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3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3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0" dur="30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2" dur="30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6" dur="2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8" dur="20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2" dur="2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4" dur="2000" fill="hold"/>
                                        <p:tgtEl>
                                          <p:spTgt spid="43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8" dur="20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50" dur="2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43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43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3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3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3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 tmFilter="0, 0; .2, .5; .8, .5; 1, 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1000" autoRev="1" fill="hold"/>
                                        <p:tgtEl>
                                          <p:spTgt spid="43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 tmFilter="0, 0; .2, .5; .8, .5; 1, 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1000" autoRev="1" fill="hold"/>
                                        <p:tgtEl>
                                          <p:spTgt spid="430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3" dur="500"/>
                                        <p:tgtEl>
                                          <p:spTgt spid="4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8761E-6 L 0 0.16874 " pathEditMode="relative" rAng="0" ptsTypes="AA">
                                      <p:cBhvr>
                                        <p:cTn id="185" dur="3000" fill="hold"/>
                                        <p:tgtEl>
                                          <p:spTgt spid="43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37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 tmFilter="0, 0; .2, .5; .8, .5; 1, 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1000" autoRev="1" fill="hold"/>
                                        <p:tgtEl>
                                          <p:spTgt spid="430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3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 tmFilter="0, 0; .2, .5; .8, .5; 1, 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1000" autoRev="1" fill="hold"/>
                                        <p:tgtEl>
                                          <p:spTgt spid="43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 tmFilter="0, 0; .2, .5; .8, .5; 1, 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8" dur="1000" autoRev="1" fill="hold"/>
                                        <p:tgtEl>
                                          <p:spTgt spid="430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1" dur="500"/>
                                        <p:tgtEl>
                                          <p:spTgt spid="4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8761E-6 L 0 0.16874 " pathEditMode="relative" rAng="0" ptsTypes="AA">
                                      <p:cBhvr>
                                        <p:cTn id="213" dur="3000" fill="hold"/>
                                        <p:tgtEl>
                                          <p:spTgt spid="43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37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2000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43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3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3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 tmFilter="0, 0; .2, .5; .8, .5; 1, 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1000" autoRev="1" fill="hold"/>
                                        <p:tgtEl>
                                          <p:spTgt spid="430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 tmFilter="0, 0; .2, .5; .8, .5; 1, 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3" dur="1000" autoRev="1" fill="hold"/>
                                        <p:tgtEl>
                                          <p:spTgt spid="430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 tmFilter="0, 0; .2, .5; .8, .5; 1, 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6" dur="1000" autoRev="1" fill="hold"/>
                                        <p:tgtEl>
                                          <p:spTgt spid="430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9" dur="500"/>
                                        <p:tgtEl>
                                          <p:spTgt spid="4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8761E-6 L 0 0.16874 " pathEditMode="relative" rAng="0" ptsTypes="AA">
                                      <p:cBhvr>
                                        <p:cTn id="241" dur="3000" fill="hold"/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37"/>
                                    </p:animMotion>
                                  </p:childTnLst>
                                </p:cTn>
                              </p:par>
                              <p:par>
                                <p:cTn id="242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43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3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3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 tmFilter="0, 0; .2, .5; .8, .5; 1, 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8" dur="1000" autoRev="1" fill="hold"/>
                                        <p:tgtEl>
                                          <p:spTgt spid="430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 tmFilter="0, 0; .2, .5; .8, .5; 1, 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1" dur="1000" autoRev="1" fill="hold"/>
                                        <p:tgtEl>
                                          <p:spTgt spid="430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4" dur="5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8761E-6 L 0 0.16874 " pathEditMode="relative" rAng="0" ptsTypes="AA">
                                      <p:cBhvr>
                                        <p:cTn id="266" dur="3000" fill="hold"/>
                                        <p:tgtEl>
                                          <p:spTgt spid="43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37"/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8" dur="2000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0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3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3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43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43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3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43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43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43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43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4" grpId="0"/>
      <p:bldP spid="43015" grpId="0"/>
      <p:bldP spid="43016" grpId="0"/>
      <p:bldP spid="43026" grpId="0"/>
      <p:bldP spid="43027" grpId="0"/>
      <p:bldP spid="43028" grpId="0"/>
      <p:bldP spid="43029" grpId="0"/>
      <p:bldP spid="43030" grpId="0"/>
      <p:bldP spid="43031" grpId="0"/>
      <p:bldP spid="43031" grpId="1"/>
      <p:bldP spid="43032" grpId="0"/>
      <p:bldP spid="43032" grpId="1"/>
      <p:bldP spid="43032" grpId="2"/>
      <p:bldP spid="43032" grpId="3"/>
      <p:bldP spid="43033" grpId="0"/>
      <p:bldP spid="43033" grpId="1"/>
      <p:bldP spid="43033" grpId="2"/>
      <p:bldP spid="43033" grpId="3"/>
      <p:bldP spid="43034" grpId="0"/>
      <p:bldP spid="43034" grpId="1"/>
      <p:bldP spid="43034" grpId="2"/>
      <p:bldP spid="43034" grpId="3"/>
      <p:bldP spid="43035" grpId="0"/>
      <p:bldP spid="43035" grpId="1"/>
      <p:bldP spid="43035" grpId="2"/>
      <p:bldP spid="43035" grpId="3"/>
      <p:bldP spid="43037" grpId="0"/>
      <p:bldP spid="43037" grpId="1"/>
      <p:bldP spid="43037" grpId="2"/>
      <p:bldP spid="43038" grpId="0"/>
      <p:bldP spid="43038" grpId="1"/>
      <p:bldP spid="43038" grpId="2"/>
      <p:bldP spid="43039" grpId="0"/>
      <p:bldP spid="43039" grpId="1"/>
      <p:bldP spid="43039" grpId="2"/>
      <p:bldP spid="43040" grpId="0"/>
      <p:bldP spid="43040" grpId="1"/>
      <p:bldP spid="43040" grpId="2"/>
      <p:bldP spid="43047" grpId="0"/>
      <p:bldP spid="43047" grpId="1"/>
      <p:bldP spid="43047" grpId="2"/>
      <p:bldP spid="43047" grpId="3"/>
      <p:bldP spid="43048" grpId="0"/>
      <p:bldP spid="43048" grpId="1"/>
      <p:bldP spid="43048" grpId="2"/>
      <p:bldP spid="43048" grpId="3"/>
      <p:bldP spid="43049" grpId="0"/>
      <p:bldP spid="43052" grpId="0"/>
      <p:bldP spid="43053" grpId="0" animBg="1"/>
      <p:bldP spid="43055" grpId="0" animBg="1"/>
      <p:bldP spid="43055" grpId="1" animBg="1"/>
      <p:bldP spid="43057" grpId="0"/>
      <p:bldP spid="43059" grpId="0"/>
      <p:bldP spid="43059" grpId="1"/>
      <p:bldP spid="43060" grpId="0"/>
      <p:bldP spid="43063" grpId="0"/>
      <p:bldP spid="43063" grpId="1"/>
      <p:bldP spid="43064" grpId="0"/>
      <p:bldP spid="43065" grpId="0"/>
      <p:bldP spid="43065" grpId="1"/>
      <p:bldP spid="43066" grpId="0"/>
      <p:bldP spid="43067" grpId="0"/>
      <p:bldP spid="43067" grpId="1"/>
      <p:bldP spid="43068" grpId="0" animBg="1"/>
      <p:bldP spid="43068" grpId="1" animBg="1"/>
      <p:bldP spid="43069" grpId="0" animBg="1"/>
      <p:bldP spid="43069" grpId="1" animBg="1"/>
      <p:bldP spid="43070" grpId="0" animBg="1"/>
      <p:bldP spid="43070" grpId="1" animBg="1"/>
      <p:bldP spid="43071" grpId="0" animBg="1"/>
      <p:bldP spid="4307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/>
          <p:cNvSpPr>
            <a:spLocks noChangeArrowheads="1"/>
          </p:cNvSpPr>
          <p:nvPr/>
        </p:nvSpPr>
        <p:spPr bwMode="auto">
          <a:xfrm>
            <a:off x="457200" y="304800"/>
            <a:ext cx="762000" cy="762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1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1447800" y="4572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Tính:</a:t>
            </a:r>
          </a:p>
        </p:txBody>
      </p:sp>
      <p:grpSp>
        <p:nvGrpSpPr>
          <p:cNvPr id="5125" name="Group 14"/>
          <p:cNvGrpSpPr>
            <a:grpSpLocks/>
          </p:cNvGrpSpPr>
          <p:nvPr/>
        </p:nvGrpSpPr>
        <p:grpSpPr bwMode="auto">
          <a:xfrm>
            <a:off x="609600" y="1325563"/>
            <a:ext cx="1828800" cy="1112837"/>
            <a:chOff x="672" y="720"/>
            <a:chExt cx="864" cy="701"/>
          </a:xfrm>
        </p:grpSpPr>
        <p:sp>
          <p:nvSpPr>
            <p:cNvPr id="5156" name="Text Box 8"/>
            <p:cNvSpPr txBox="1">
              <a:spLocks noChangeArrowheads="1"/>
            </p:cNvSpPr>
            <p:nvPr/>
          </p:nvSpPr>
          <p:spPr bwMode="auto">
            <a:xfrm>
              <a:off x="864" y="720"/>
              <a:ext cx="6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5341</a:t>
              </a:r>
            </a:p>
          </p:txBody>
        </p:sp>
        <p:sp>
          <p:nvSpPr>
            <p:cNvPr id="5157" name="Text Box 10"/>
            <p:cNvSpPr txBox="1">
              <a:spLocks noChangeArrowheads="1"/>
            </p:cNvSpPr>
            <p:nvPr/>
          </p:nvSpPr>
          <p:spPr bwMode="auto">
            <a:xfrm>
              <a:off x="672" y="912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+</a:t>
              </a:r>
            </a:p>
          </p:txBody>
        </p:sp>
        <p:sp>
          <p:nvSpPr>
            <p:cNvPr id="5158" name="Line 11"/>
            <p:cNvSpPr>
              <a:spLocks noChangeShapeType="1"/>
            </p:cNvSpPr>
            <p:nvPr/>
          </p:nvSpPr>
          <p:spPr bwMode="auto">
            <a:xfrm>
              <a:off x="816" y="1392"/>
              <a:ext cx="67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59" name="Text Box 13"/>
            <p:cNvSpPr txBox="1">
              <a:spLocks noChangeArrowheads="1"/>
            </p:cNvSpPr>
            <p:nvPr/>
          </p:nvSpPr>
          <p:spPr bwMode="auto">
            <a:xfrm>
              <a:off x="864" y="1056"/>
              <a:ext cx="6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1488</a:t>
              </a:r>
            </a:p>
          </p:txBody>
        </p:sp>
      </p:grpSp>
      <p:grpSp>
        <p:nvGrpSpPr>
          <p:cNvPr id="5126" name="Group 15"/>
          <p:cNvGrpSpPr>
            <a:grpSpLocks/>
          </p:cNvGrpSpPr>
          <p:nvPr/>
        </p:nvGrpSpPr>
        <p:grpSpPr bwMode="auto">
          <a:xfrm>
            <a:off x="2819400" y="1295400"/>
            <a:ext cx="1905000" cy="1138238"/>
            <a:chOff x="672" y="720"/>
            <a:chExt cx="864" cy="684"/>
          </a:xfrm>
        </p:grpSpPr>
        <p:sp>
          <p:nvSpPr>
            <p:cNvPr id="5152" name="Text Box 16"/>
            <p:cNvSpPr txBox="1">
              <a:spLocks noChangeArrowheads="1"/>
            </p:cNvSpPr>
            <p:nvPr/>
          </p:nvSpPr>
          <p:spPr bwMode="auto">
            <a:xfrm>
              <a:off x="864" y="720"/>
              <a:ext cx="672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7915</a:t>
              </a:r>
            </a:p>
          </p:txBody>
        </p:sp>
        <p:sp>
          <p:nvSpPr>
            <p:cNvPr id="5153" name="Text Box 17"/>
            <p:cNvSpPr txBox="1">
              <a:spLocks noChangeArrowheads="1"/>
            </p:cNvSpPr>
            <p:nvPr/>
          </p:nvSpPr>
          <p:spPr bwMode="auto">
            <a:xfrm>
              <a:off x="672" y="912"/>
              <a:ext cx="240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+</a:t>
              </a:r>
            </a:p>
          </p:txBody>
        </p:sp>
        <p:sp>
          <p:nvSpPr>
            <p:cNvPr id="5154" name="Line 18"/>
            <p:cNvSpPr>
              <a:spLocks noChangeShapeType="1"/>
            </p:cNvSpPr>
            <p:nvPr/>
          </p:nvSpPr>
          <p:spPr bwMode="auto">
            <a:xfrm>
              <a:off x="816" y="1392"/>
              <a:ext cx="67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55" name="Text Box 19"/>
            <p:cNvSpPr txBox="1">
              <a:spLocks noChangeArrowheads="1"/>
            </p:cNvSpPr>
            <p:nvPr/>
          </p:nvSpPr>
          <p:spPr bwMode="auto">
            <a:xfrm>
              <a:off x="864" y="1056"/>
              <a:ext cx="672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1346</a:t>
              </a:r>
            </a:p>
          </p:txBody>
        </p:sp>
      </p:grpSp>
      <p:grpSp>
        <p:nvGrpSpPr>
          <p:cNvPr id="5127" name="Group 20"/>
          <p:cNvGrpSpPr>
            <a:grpSpLocks/>
          </p:cNvGrpSpPr>
          <p:nvPr/>
        </p:nvGrpSpPr>
        <p:grpSpPr bwMode="auto">
          <a:xfrm>
            <a:off x="5029200" y="1295400"/>
            <a:ext cx="1676400" cy="1168400"/>
            <a:chOff x="672" y="720"/>
            <a:chExt cx="864" cy="672"/>
          </a:xfrm>
        </p:grpSpPr>
        <p:sp>
          <p:nvSpPr>
            <p:cNvPr id="5148" name="Text Box 21"/>
            <p:cNvSpPr txBox="1">
              <a:spLocks noChangeArrowheads="1"/>
            </p:cNvSpPr>
            <p:nvPr/>
          </p:nvSpPr>
          <p:spPr bwMode="auto">
            <a:xfrm>
              <a:off x="864" y="720"/>
              <a:ext cx="672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4507</a:t>
              </a:r>
            </a:p>
          </p:txBody>
        </p:sp>
        <p:sp>
          <p:nvSpPr>
            <p:cNvPr id="5149" name="Text Box 22"/>
            <p:cNvSpPr txBox="1">
              <a:spLocks noChangeArrowheads="1"/>
            </p:cNvSpPr>
            <p:nvPr/>
          </p:nvSpPr>
          <p:spPr bwMode="auto">
            <a:xfrm>
              <a:off x="672" y="912"/>
              <a:ext cx="240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+</a:t>
              </a:r>
            </a:p>
          </p:txBody>
        </p:sp>
        <p:sp>
          <p:nvSpPr>
            <p:cNvPr id="5150" name="Line 23"/>
            <p:cNvSpPr>
              <a:spLocks noChangeShapeType="1"/>
            </p:cNvSpPr>
            <p:nvPr/>
          </p:nvSpPr>
          <p:spPr bwMode="auto">
            <a:xfrm>
              <a:off x="816" y="1392"/>
              <a:ext cx="67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51" name="Text Box 24"/>
            <p:cNvSpPr txBox="1">
              <a:spLocks noChangeArrowheads="1"/>
            </p:cNvSpPr>
            <p:nvPr/>
          </p:nvSpPr>
          <p:spPr bwMode="auto">
            <a:xfrm>
              <a:off x="864" y="1056"/>
              <a:ext cx="672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2568</a:t>
              </a:r>
            </a:p>
          </p:txBody>
        </p:sp>
      </p:grpSp>
      <p:grpSp>
        <p:nvGrpSpPr>
          <p:cNvPr id="5128" name="Group 25"/>
          <p:cNvGrpSpPr>
            <a:grpSpLocks/>
          </p:cNvGrpSpPr>
          <p:nvPr/>
        </p:nvGrpSpPr>
        <p:grpSpPr bwMode="auto">
          <a:xfrm>
            <a:off x="6858000" y="1295400"/>
            <a:ext cx="1676400" cy="1149350"/>
            <a:chOff x="672" y="720"/>
            <a:chExt cx="864" cy="678"/>
          </a:xfrm>
        </p:grpSpPr>
        <p:sp>
          <p:nvSpPr>
            <p:cNvPr id="5144" name="Text Box 26"/>
            <p:cNvSpPr txBox="1">
              <a:spLocks noChangeArrowheads="1"/>
            </p:cNvSpPr>
            <p:nvPr/>
          </p:nvSpPr>
          <p:spPr bwMode="auto">
            <a:xfrm>
              <a:off x="864" y="720"/>
              <a:ext cx="672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8425</a:t>
              </a:r>
            </a:p>
          </p:txBody>
        </p:sp>
        <p:sp>
          <p:nvSpPr>
            <p:cNvPr id="5145" name="Text Box 27"/>
            <p:cNvSpPr txBox="1">
              <a:spLocks noChangeArrowheads="1"/>
            </p:cNvSpPr>
            <p:nvPr/>
          </p:nvSpPr>
          <p:spPr bwMode="auto">
            <a:xfrm>
              <a:off x="672" y="912"/>
              <a:ext cx="240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+</a:t>
              </a:r>
            </a:p>
          </p:txBody>
        </p:sp>
        <p:sp>
          <p:nvSpPr>
            <p:cNvPr id="5146" name="Line 28"/>
            <p:cNvSpPr>
              <a:spLocks noChangeShapeType="1"/>
            </p:cNvSpPr>
            <p:nvPr/>
          </p:nvSpPr>
          <p:spPr bwMode="auto">
            <a:xfrm>
              <a:off x="816" y="1392"/>
              <a:ext cx="67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47" name="Text Box 29"/>
            <p:cNvSpPr txBox="1">
              <a:spLocks noChangeArrowheads="1"/>
            </p:cNvSpPr>
            <p:nvPr/>
          </p:nvSpPr>
          <p:spPr bwMode="auto">
            <a:xfrm>
              <a:off x="864" y="1056"/>
              <a:ext cx="672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  618</a:t>
              </a:r>
            </a:p>
          </p:txBody>
        </p:sp>
      </p:grpSp>
      <p:grpSp>
        <p:nvGrpSpPr>
          <p:cNvPr id="5162" name="Group 42"/>
          <p:cNvGrpSpPr>
            <a:grpSpLocks/>
          </p:cNvGrpSpPr>
          <p:nvPr/>
        </p:nvGrpSpPr>
        <p:grpSpPr bwMode="auto">
          <a:xfrm>
            <a:off x="990600" y="2362200"/>
            <a:ext cx="990600" cy="579438"/>
            <a:chOff x="864" y="1488"/>
            <a:chExt cx="624" cy="365"/>
          </a:xfrm>
        </p:grpSpPr>
        <p:grpSp>
          <p:nvGrpSpPr>
            <p:cNvPr id="5161" name="Group 41"/>
            <p:cNvGrpSpPr>
              <a:grpSpLocks/>
            </p:cNvGrpSpPr>
            <p:nvPr/>
          </p:nvGrpSpPr>
          <p:grpSpPr bwMode="auto">
            <a:xfrm>
              <a:off x="1008" y="1488"/>
              <a:ext cx="480" cy="365"/>
              <a:chOff x="1008" y="1488"/>
              <a:chExt cx="480" cy="365"/>
            </a:xfrm>
          </p:grpSpPr>
          <p:sp>
            <p:nvSpPr>
              <p:cNvPr id="44041" name="Text Box 9"/>
              <p:cNvSpPr txBox="1">
                <a:spLocks noChangeArrowheads="1"/>
              </p:cNvSpPr>
              <p:nvPr/>
            </p:nvSpPr>
            <p:spPr bwMode="auto">
              <a:xfrm>
                <a:off x="1296" y="1488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9</a:t>
                </a:r>
              </a:p>
            </p:txBody>
          </p:sp>
          <p:sp>
            <p:nvSpPr>
              <p:cNvPr id="44064" name="Text Box 32"/>
              <p:cNvSpPr txBox="1">
                <a:spLocks noChangeArrowheads="1"/>
              </p:cNvSpPr>
              <p:nvPr/>
            </p:nvSpPr>
            <p:spPr bwMode="auto">
              <a:xfrm>
                <a:off x="1152" y="1488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2</a:t>
                </a:r>
              </a:p>
            </p:txBody>
          </p:sp>
          <p:sp>
            <p:nvSpPr>
              <p:cNvPr id="44065" name="Text Box 33"/>
              <p:cNvSpPr txBox="1">
                <a:spLocks noChangeArrowheads="1"/>
              </p:cNvSpPr>
              <p:nvPr/>
            </p:nvSpPr>
            <p:spPr bwMode="auto">
              <a:xfrm>
                <a:off x="1008" y="1488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8</a:t>
                </a:r>
              </a:p>
            </p:txBody>
          </p:sp>
        </p:grpSp>
        <p:sp>
          <p:nvSpPr>
            <p:cNvPr id="44066" name="Text Box 34"/>
            <p:cNvSpPr txBox="1">
              <a:spLocks noChangeArrowheads="1"/>
            </p:cNvSpPr>
            <p:nvPr/>
          </p:nvSpPr>
          <p:spPr bwMode="auto">
            <a:xfrm>
              <a:off x="864" y="1488"/>
              <a:ext cx="1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Arial Narrow" pitchFamily="34" charset="0"/>
                </a:rPr>
                <a:t>6</a:t>
              </a:r>
            </a:p>
          </p:txBody>
        </p:sp>
      </p:grpSp>
      <p:grpSp>
        <p:nvGrpSpPr>
          <p:cNvPr id="5181" name="Group 61"/>
          <p:cNvGrpSpPr>
            <a:grpSpLocks/>
          </p:cNvGrpSpPr>
          <p:nvPr/>
        </p:nvGrpSpPr>
        <p:grpSpPr bwMode="auto">
          <a:xfrm>
            <a:off x="3276600" y="2378075"/>
            <a:ext cx="990600" cy="593725"/>
            <a:chOff x="2160" y="1680"/>
            <a:chExt cx="624" cy="374"/>
          </a:xfrm>
        </p:grpSpPr>
        <p:sp>
          <p:nvSpPr>
            <p:cNvPr id="44067" name="Text Box 35"/>
            <p:cNvSpPr txBox="1">
              <a:spLocks noChangeArrowheads="1"/>
            </p:cNvSpPr>
            <p:nvPr/>
          </p:nvSpPr>
          <p:spPr bwMode="auto">
            <a:xfrm>
              <a:off x="2592" y="1689"/>
              <a:ext cx="1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Arial Narrow" pitchFamily="34" charset="0"/>
                </a:rPr>
                <a:t>1</a:t>
              </a:r>
            </a:p>
          </p:txBody>
        </p:sp>
        <p:grpSp>
          <p:nvGrpSpPr>
            <p:cNvPr id="5180" name="Group 60"/>
            <p:cNvGrpSpPr>
              <a:grpSpLocks/>
            </p:cNvGrpSpPr>
            <p:nvPr/>
          </p:nvGrpSpPr>
          <p:grpSpPr bwMode="auto">
            <a:xfrm>
              <a:off x="2160" y="1680"/>
              <a:ext cx="480" cy="365"/>
              <a:chOff x="2160" y="1680"/>
              <a:chExt cx="480" cy="365"/>
            </a:xfrm>
          </p:grpSpPr>
          <p:sp>
            <p:nvSpPr>
              <p:cNvPr id="44068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680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6</a:t>
                </a:r>
              </a:p>
            </p:txBody>
          </p:sp>
          <p:grpSp>
            <p:nvGrpSpPr>
              <p:cNvPr id="5179" name="Group 59"/>
              <p:cNvGrpSpPr>
                <a:grpSpLocks/>
              </p:cNvGrpSpPr>
              <p:nvPr/>
            </p:nvGrpSpPr>
            <p:grpSpPr bwMode="auto">
              <a:xfrm>
                <a:off x="2160" y="1680"/>
                <a:ext cx="336" cy="365"/>
                <a:chOff x="2160" y="1680"/>
                <a:chExt cx="336" cy="365"/>
              </a:xfrm>
            </p:grpSpPr>
            <p:sp>
              <p:nvSpPr>
                <p:cNvPr id="4406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304" y="1680"/>
                  <a:ext cx="19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rgbClr val="FF0000"/>
                      </a:solidFill>
                      <a:latin typeface=".VnArial Narrow" pitchFamily="34" charset="0"/>
                    </a:rPr>
                    <a:t>2</a:t>
                  </a:r>
                </a:p>
              </p:txBody>
            </p:sp>
            <p:sp>
              <p:nvSpPr>
                <p:cNvPr id="4407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160" y="1680"/>
                  <a:ext cx="19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rgbClr val="FF0000"/>
                      </a:solidFill>
                      <a:latin typeface=".VnArial Narrow" pitchFamily="34" charset="0"/>
                    </a:rPr>
                    <a:t>9</a:t>
                  </a:r>
                </a:p>
              </p:txBody>
            </p:sp>
          </p:grpSp>
        </p:grpSp>
      </p:grpSp>
      <p:grpSp>
        <p:nvGrpSpPr>
          <p:cNvPr id="5184" name="Group 64"/>
          <p:cNvGrpSpPr>
            <a:grpSpLocks/>
          </p:cNvGrpSpPr>
          <p:nvPr/>
        </p:nvGrpSpPr>
        <p:grpSpPr bwMode="auto">
          <a:xfrm>
            <a:off x="5410200" y="2438400"/>
            <a:ext cx="990600" cy="579438"/>
            <a:chOff x="3408" y="1488"/>
            <a:chExt cx="624" cy="397"/>
          </a:xfrm>
        </p:grpSpPr>
        <p:grpSp>
          <p:nvGrpSpPr>
            <p:cNvPr id="5183" name="Group 63"/>
            <p:cNvGrpSpPr>
              <a:grpSpLocks/>
            </p:cNvGrpSpPr>
            <p:nvPr/>
          </p:nvGrpSpPr>
          <p:grpSpPr bwMode="auto">
            <a:xfrm>
              <a:off x="3696" y="1488"/>
              <a:ext cx="336" cy="397"/>
              <a:chOff x="3696" y="1488"/>
              <a:chExt cx="336" cy="397"/>
            </a:xfrm>
          </p:grpSpPr>
          <p:sp>
            <p:nvSpPr>
              <p:cNvPr id="44071" name="Text Box 39"/>
              <p:cNvSpPr txBox="1">
                <a:spLocks noChangeArrowheads="1"/>
              </p:cNvSpPr>
              <p:nvPr/>
            </p:nvSpPr>
            <p:spPr bwMode="auto">
              <a:xfrm>
                <a:off x="3840" y="1488"/>
                <a:ext cx="192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5</a:t>
                </a:r>
              </a:p>
            </p:txBody>
          </p:sp>
          <p:sp>
            <p:nvSpPr>
              <p:cNvPr id="44072" name="Text Box 40"/>
              <p:cNvSpPr txBox="1">
                <a:spLocks noChangeArrowheads="1"/>
              </p:cNvSpPr>
              <p:nvPr/>
            </p:nvSpPr>
            <p:spPr bwMode="auto">
              <a:xfrm>
                <a:off x="3696" y="1488"/>
                <a:ext cx="192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7</a:t>
                </a:r>
              </a:p>
            </p:txBody>
          </p:sp>
        </p:grpSp>
        <p:grpSp>
          <p:nvGrpSpPr>
            <p:cNvPr id="5182" name="Group 62"/>
            <p:cNvGrpSpPr>
              <a:grpSpLocks/>
            </p:cNvGrpSpPr>
            <p:nvPr/>
          </p:nvGrpSpPr>
          <p:grpSpPr bwMode="auto">
            <a:xfrm>
              <a:off x="3408" y="1488"/>
              <a:ext cx="336" cy="397"/>
              <a:chOff x="3408" y="1488"/>
              <a:chExt cx="336" cy="397"/>
            </a:xfrm>
          </p:grpSpPr>
          <p:sp>
            <p:nvSpPr>
              <p:cNvPr id="44073" name="Text Box 41"/>
              <p:cNvSpPr txBox="1">
                <a:spLocks noChangeArrowheads="1"/>
              </p:cNvSpPr>
              <p:nvPr/>
            </p:nvSpPr>
            <p:spPr bwMode="auto">
              <a:xfrm>
                <a:off x="3552" y="1488"/>
                <a:ext cx="192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0</a:t>
                </a:r>
              </a:p>
            </p:txBody>
          </p:sp>
          <p:sp>
            <p:nvSpPr>
              <p:cNvPr id="44074" name="Text Box 42"/>
              <p:cNvSpPr txBox="1">
                <a:spLocks noChangeArrowheads="1"/>
              </p:cNvSpPr>
              <p:nvPr/>
            </p:nvSpPr>
            <p:spPr bwMode="auto">
              <a:xfrm>
                <a:off x="3408" y="1488"/>
                <a:ext cx="192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7</a:t>
                </a:r>
              </a:p>
            </p:txBody>
          </p:sp>
        </p:grpSp>
      </p:grpSp>
      <p:grpSp>
        <p:nvGrpSpPr>
          <p:cNvPr id="5186" name="Group 66"/>
          <p:cNvGrpSpPr>
            <a:grpSpLocks/>
          </p:cNvGrpSpPr>
          <p:nvPr/>
        </p:nvGrpSpPr>
        <p:grpSpPr bwMode="auto">
          <a:xfrm>
            <a:off x="7239000" y="2362200"/>
            <a:ext cx="990600" cy="579438"/>
            <a:chOff x="4800" y="1488"/>
            <a:chExt cx="624" cy="397"/>
          </a:xfrm>
        </p:grpSpPr>
        <p:sp>
          <p:nvSpPr>
            <p:cNvPr id="44075" name="Text Box 43"/>
            <p:cNvSpPr txBox="1">
              <a:spLocks noChangeArrowheads="1"/>
            </p:cNvSpPr>
            <p:nvPr/>
          </p:nvSpPr>
          <p:spPr bwMode="auto">
            <a:xfrm>
              <a:off x="5232" y="1488"/>
              <a:ext cx="19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Arial Narrow" pitchFamily="34" charset="0"/>
                </a:rPr>
                <a:t>3</a:t>
              </a:r>
            </a:p>
          </p:txBody>
        </p:sp>
        <p:grpSp>
          <p:nvGrpSpPr>
            <p:cNvPr id="5185" name="Group 65"/>
            <p:cNvGrpSpPr>
              <a:grpSpLocks/>
            </p:cNvGrpSpPr>
            <p:nvPr/>
          </p:nvGrpSpPr>
          <p:grpSpPr bwMode="auto">
            <a:xfrm>
              <a:off x="4800" y="1488"/>
              <a:ext cx="480" cy="397"/>
              <a:chOff x="4800" y="1488"/>
              <a:chExt cx="480" cy="397"/>
            </a:xfrm>
          </p:grpSpPr>
          <p:sp>
            <p:nvSpPr>
              <p:cNvPr id="44076" name="Text Box 44"/>
              <p:cNvSpPr txBox="1">
                <a:spLocks noChangeArrowheads="1"/>
              </p:cNvSpPr>
              <p:nvPr/>
            </p:nvSpPr>
            <p:spPr bwMode="auto">
              <a:xfrm>
                <a:off x="5088" y="1488"/>
                <a:ext cx="192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4</a:t>
                </a:r>
              </a:p>
            </p:txBody>
          </p:sp>
          <p:sp>
            <p:nvSpPr>
              <p:cNvPr id="44077" name="Text Box 45"/>
              <p:cNvSpPr txBox="1">
                <a:spLocks noChangeArrowheads="1"/>
              </p:cNvSpPr>
              <p:nvPr/>
            </p:nvSpPr>
            <p:spPr bwMode="auto">
              <a:xfrm>
                <a:off x="4944" y="1488"/>
                <a:ext cx="192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0</a:t>
                </a:r>
              </a:p>
            </p:txBody>
          </p:sp>
          <p:sp>
            <p:nvSpPr>
              <p:cNvPr id="44078" name="Text Box 46"/>
              <p:cNvSpPr txBox="1">
                <a:spLocks noChangeArrowheads="1"/>
              </p:cNvSpPr>
              <p:nvPr/>
            </p:nvSpPr>
            <p:spPr bwMode="auto">
              <a:xfrm>
                <a:off x="4800" y="1488"/>
                <a:ext cx="192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25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457200" y="304800"/>
            <a:ext cx="762000" cy="762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2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47800" y="4572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Đặt tính rồi tính:</a:t>
            </a:r>
          </a:p>
        </p:txBody>
      </p:sp>
      <p:grpSp>
        <p:nvGrpSpPr>
          <p:cNvPr id="6217" name="Group 73"/>
          <p:cNvGrpSpPr>
            <a:grpSpLocks/>
          </p:cNvGrpSpPr>
          <p:nvPr/>
        </p:nvGrpSpPr>
        <p:grpSpPr bwMode="auto">
          <a:xfrm>
            <a:off x="838200" y="3581400"/>
            <a:ext cx="1828800" cy="1203325"/>
            <a:chOff x="576" y="2256"/>
            <a:chExt cx="1152" cy="729"/>
          </a:xfrm>
        </p:grpSpPr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768" y="2256"/>
              <a:ext cx="864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2634</a:t>
              </a: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576" y="2496"/>
              <a:ext cx="240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+</a:t>
              </a:r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720" y="2985"/>
              <a:ext cx="67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768" y="2630"/>
              <a:ext cx="960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4848</a:t>
              </a:r>
            </a:p>
          </p:txBody>
        </p:sp>
      </p:grpSp>
      <p:grpSp>
        <p:nvGrpSpPr>
          <p:cNvPr id="6218" name="Group 74"/>
          <p:cNvGrpSpPr>
            <a:grpSpLocks/>
          </p:cNvGrpSpPr>
          <p:nvPr/>
        </p:nvGrpSpPr>
        <p:grpSpPr bwMode="auto">
          <a:xfrm>
            <a:off x="2895600" y="3657600"/>
            <a:ext cx="1600200" cy="1165225"/>
            <a:chOff x="2256" y="2304"/>
            <a:chExt cx="1008" cy="734"/>
          </a:xfrm>
        </p:grpSpPr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>
              <a:off x="2448" y="3024"/>
              <a:ext cx="67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6187" name="Group 43"/>
            <p:cNvGrpSpPr>
              <a:grpSpLocks/>
            </p:cNvGrpSpPr>
            <p:nvPr/>
          </p:nvGrpSpPr>
          <p:grpSpPr bwMode="auto">
            <a:xfrm>
              <a:off x="2256" y="2304"/>
              <a:ext cx="1008" cy="734"/>
              <a:chOff x="1872" y="2323"/>
              <a:chExt cx="1008" cy="764"/>
            </a:xfrm>
          </p:grpSpPr>
          <p:sp>
            <p:nvSpPr>
              <p:cNvPr id="45067" name="Text Box 11"/>
              <p:cNvSpPr txBox="1">
                <a:spLocks noChangeArrowheads="1"/>
              </p:cNvSpPr>
              <p:nvPr/>
            </p:nvSpPr>
            <p:spPr bwMode="auto">
              <a:xfrm>
                <a:off x="2064" y="2323"/>
                <a:ext cx="816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.VnArial Narrow" pitchFamily="34" charset="0"/>
                  </a:rPr>
                  <a:t>1825</a:t>
                </a:r>
              </a:p>
            </p:txBody>
          </p:sp>
          <p:sp>
            <p:nvSpPr>
              <p:cNvPr id="45068" name="Text Box 12"/>
              <p:cNvSpPr txBox="1">
                <a:spLocks noChangeArrowheads="1"/>
              </p:cNvSpPr>
              <p:nvPr/>
            </p:nvSpPr>
            <p:spPr bwMode="auto">
              <a:xfrm>
                <a:off x="1872" y="2496"/>
                <a:ext cx="240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.VnArial Narrow" pitchFamily="34" charset="0"/>
                  </a:rPr>
                  <a:t>+</a:t>
                </a:r>
              </a:p>
            </p:txBody>
          </p:sp>
          <p:sp>
            <p:nvSpPr>
              <p:cNvPr id="45070" name="Text Box 14"/>
              <p:cNvSpPr txBox="1">
                <a:spLocks noChangeArrowheads="1"/>
              </p:cNvSpPr>
              <p:nvPr/>
            </p:nvSpPr>
            <p:spPr bwMode="auto">
              <a:xfrm>
                <a:off x="2112" y="2707"/>
                <a:ext cx="672" cy="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.VnArial Narrow" pitchFamily="34" charset="0"/>
                  </a:rPr>
                  <a:t> 455</a:t>
                </a:r>
              </a:p>
            </p:txBody>
          </p:sp>
        </p:grpSp>
      </p:grp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5181600" y="4754563"/>
            <a:ext cx="10668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6205" name="Group 61"/>
          <p:cNvGrpSpPr>
            <a:grpSpLocks/>
          </p:cNvGrpSpPr>
          <p:nvPr/>
        </p:nvGrpSpPr>
        <p:grpSpPr bwMode="auto">
          <a:xfrm>
            <a:off x="4876800" y="3657600"/>
            <a:ext cx="1905000" cy="1112838"/>
            <a:chOff x="3120" y="2304"/>
            <a:chExt cx="1200" cy="701"/>
          </a:xfrm>
        </p:grpSpPr>
        <p:sp>
          <p:nvSpPr>
            <p:cNvPr id="45072" name="Text Box 16"/>
            <p:cNvSpPr txBox="1">
              <a:spLocks noChangeArrowheads="1"/>
            </p:cNvSpPr>
            <p:nvPr/>
          </p:nvSpPr>
          <p:spPr bwMode="auto">
            <a:xfrm>
              <a:off x="3312" y="2304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5716</a:t>
              </a:r>
            </a:p>
          </p:txBody>
        </p:sp>
        <p:sp>
          <p:nvSpPr>
            <p:cNvPr id="45073" name="Text Box 17"/>
            <p:cNvSpPr txBox="1">
              <a:spLocks noChangeArrowheads="1"/>
            </p:cNvSpPr>
            <p:nvPr/>
          </p:nvSpPr>
          <p:spPr bwMode="auto">
            <a:xfrm>
              <a:off x="3120" y="2496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+</a:t>
              </a:r>
            </a:p>
          </p:txBody>
        </p:sp>
        <p:sp>
          <p:nvSpPr>
            <p:cNvPr id="45075" name="Text Box 19"/>
            <p:cNvSpPr txBox="1">
              <a:spLocks noChangeArrowheads="1"/>
            </p:cNvSpPr>
            <p:nvPr/>
          </p:nvSpPr>
          <p:spPr bwMode="auto">
            <a:xfrm>
              <a:off x="3312" y="2640"/>
              <a:ext cx="10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.VnArial Narrow" pitchFamily="34" charset="0"/>
                </a:rPr>
                <a:t>1749</a:t>
              </a:r>
            </a:p>
          </p:txBody>
        </p:sp>
      </p:grp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7162800" y="3840163"/>
            <a:ext cx="38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+</a:t>
            </a:r>
          </a:p>
        </p:txBody>
      </p:sp>
      <p:grpSp>
        <p:nvGrpSpPr>
          <p:cNvPr id="6219" name="Group 75"/>
          <p:cNvGrpSpPr>
            <a:grpSpLocks/>
          </p:cNvGrpSpPr>
          <p:nvPr/>
        </p:nvGrpSpPr>
        <p:grpSpPr bwMode="auto">
          <a:xfrm>
            <a:off x="7315200" y="3581400"/>
            <a:ext cx="1752600" cy="1143000"/>
            <a:chOff x="4656" y="2256"/>
            <a:chExt cx="1104" cy="720"/>
          </a:xfrm>
        </p:grpSpPr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>
              <a:off x="4656" y="2976"/>
              <a:ext cx="67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6207" name="Group 63"/>
            <p:cNvGrpSpPr>
              <a:grpSpLocks/>
            </p:cNvGrpSpPr>
            <p:nvPr/>
          </p:nvGrpSpPr>
          <p:grpSpPr bwMode="auto">
            <a:xfrm>
              <a:off x="4704" y="2256"/>
              <a:ext cx="1056" cy="682"/>
              <a:chOff x="4704" y="2323"/>
              <a:chExt cx="1056" cy="682"/>
            </a:xfrm>
          </p:grpSpPr>
          <p:sp>
            <p:nvSpPr>
              <p:cNvPr id="45077" name="Text Box 21"/>
              <p:cNvSpPr txBox="1">
                <a:spLocks noChangeArrowheads="1"/>
              </p:cNvSpPr>
              <p:nvPr/>
            </p:nvSpPr>
            <p:spPr bwMode="auto">
              <a:xfrm>
                <a:off x="4848" y="2323"/>
                <a:ext cx="6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.VnArial Narrow" pitchFamily="34" charset="0"/>
                  </a:rPr>
                  <a:t>707</a:t>
                </a:r>
              </a:p>
            </p:txBody>
          </p:sp>
          <p:sp>
            <p:nvSpPr>
              <p:cNvPr id="45080" name="Text Box 24"/>
              <p:cNvSpPr txBox="1">
                <a:spLocks noChangeArrowheads="1"/>
              </p:cNvSpPr>
              <p:nvPr/>
            </p:nvSpPr>
            <p:spPr bwMode="auto">
              <a:xfrm>
                <a:off x="4704" y="2640"/>
                <a:ext cx="105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.VnArial Narrow" pitchFamily="34" charset="0"/>
                  </a:rPr>
                  <a:t>5857</a:t>
                </a:r>
              </a:p>
            </p:txBody>
          </p:sp>
        </p:grpSp>
      </p:grpSp>
      <p:grpSp>
        <p:nvGrpSpPr>
          <p:cNvPr id="6213" name="Group 69"/>
          <p:cNvGrpSpPr>
            <a:grpSpLocks/>
          </p:cNvGrpSpPr>
          <p:nvPr/>
        </p:nvGrpSpPr>
        <p:grpSpPr bwMode="auto">
          <a:xfrm>
            <a:off x="1143000" y="4724400"/>
            <a:ext cx="990600" cy="579438"/>
            <a:chOff x="768" y="2976"/>
            <a:chExt cx="624" cy="397"/>
          </a:xfrm>
        </p:grpSpPr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1200" y="2976"/>
              <a:ext cx="19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Arial Narrow" pitchFamily="34" charset="0"/>
                </a:rPr>
                <a:t>2</a:t>
              </a:r>
            </a:p>
          </p:txBody>
        </p:sp>
        <p:grpSp>
          <p:nvGrpSpPr>
            <p:cNvPr id="6212" name="Group 68"/>
            <p:cNvGrpSpPr>
              <a:grpSpLocks/>
            </p:cNvGrpSpPr>
            <p:nvPr/>
          </p:nvGrpSpPr>
          <p:grpSpPr bwMode="auto">
            <a:xfrm>
              <a:off x="768" y="2976"/>
              <a:ext cx="480" cy="397"/>
              <a:chOff x="768" y="2976"/>
              <a:chExt cx="480" cy="397"/>
            </a:xfrm>
          </p:grpSpPr>
          <p:sp>
            <p:nvSpPr>
              <p:cNvPr id="45081" name="Text Box 25"/>
              <p:cNvSpPr txBox="1">
                <a:spLocks noChangeArrowheads="1"/>
              </p:cNvSpPr>
              <p:nvPr/>
            </p:nvSpPr>
            <p:spPr bwMode="auto">
              <a:xfrm>
                <a:off x="1056" y="2976"/>
                <a:ext cx="192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8</a:t>
                </a:r>
              </a:p>
            </p:txBody>
          </p:sp>
          <p:grpSp>
            <p:nvGrpSpPr>
              <p:cNvPr id="6211" name="Group 67"/>
              <p:cNvGrpSpPr>
                <a:grpSpLocks/>
              </p:cNvGrpSpPr>
              <p:nvPr/>
            </p:nvGrpSpPr>
            <p:grpSpPr bwMode="auto">
              <a:xfrm>
                <a:off x="768" y="2976"/>
                <a:ext cx="336" cy="397"/>
                <a:chOff x="768" y="2976"/>
                <a:chExt cx="336" cy="397"/>
              </a:xfrm>
            </p:grpSpPr>
            <p:sp>
              <p:nvSpPr>
                <p:cNvPr id="4508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912" y="2976"/>
                  <a:ext cx="192" cy="3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rgbClr val="FF0000"/>
                      </a:solidFill>
                      <a:latin typeface=".VnArial Narrow" pitchFamily="34" charset="0"/>
                    </a:rPr>
                    <a:t>4</a:t>
                  </a:r>
                </a:p>
              </p:txBody>
            </p:sp>
            <p:sp>
              <p:nvSpPr>
                <p:cNvPr id="4508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68" y="2976"/>
                  <a:ext cx="192" cy="3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rgbClr val="FF0000"/>
                      </a:solidFill>
                      <a:latin typeface=".VnArial Narrow" pitchFamily="34" charset="0"/>
                    </a:rPr>
                    <a:t>7</a:t>
                  </a:r>
                </a:p>
              </p:txBody>
            </p:sp>
          </p:grpSp>
        </p:grpSp>
      </p:grpSp>
      <p:grpSp>
        <p:nvGrpSpPr>
          <p:cNvPr id="6186" name="Group 42"/>
          <p:cNvGrpSpPr>
            <a:grpSpLocks/>
          </p:cNvGrpSpPr>
          <p:nvPr/>
        </p:nvGrpSpPr>
        <p:grpSpPr bwMode="auto">
          <a:xfrm>
            <a:off x="3200400" y="4724400"/>
            <a:ext cx="990600" cy="579438"/>
            <a:chOff x="2064" y="3024"/>
            <a:chExt cx="624" cy="365"/>
          </a:xfrm>
        </p:grpSpPr>
        <p:grpSp>
          <p:nvGrpSpPr>
            <p:cNvPr id="6185" name="Group 41"/>
            <p:cNvGrpSpPr>
              <a:grpSpLocks/>
            </p:cNvGrpSpPr>
            <p:nvPr/>
          </p:nvGrpSpPr>
          <p:grpSpPr bwMode="auto">
            <a:xfrm>
              <a:off x="2352" y="3024"/>
              <a:ext cx="336" cy="365"/>
              <a:chOff x="2352" y="3024"/>
              <a:chExt cx="336" cy="365"/>
            </a:xfrm>
          </p:grpSpPr>
          <p:sp>
            <p:nvSpPr>
              <p:cNvPr id="45084" name="Text Box 28"/>
              <p:cNvSpPr txBox="1">
                <a:spLocks noChangeArrowheads="1"/>
              </p:cNvSpPr>
              <p:nvPr/>
            </p:nvSpPr>
            <p:spPr bwMode="auto">
              <a:xfrm>
                <a:off x="2496" y="3024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0</a:t>
                </a:r>
              </a:p>
            </p:txBody>
          </p:sp>
          <p:sp>
            <p:nvSpPr>
              <p:cNvPr id="45085" name="Text Box 29"/>
              <p:cNvSpPr txBox="1">
                <a:spLocks noChangeArrowheads="1"/>
              </p:cNvSpPr>
              <p:nvPr/>
            </p:nvSpPr>
            <p:spPr bwMode="auto">
              <a:xfrm>
                <a:off x="2352" y="3024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8</a:t>
                </a:r>
              </a:p>
            </p:txBody>
          </p:sp>
        </p:grpSp>
        <p:grpSp>
          <p:nvGrpSpPr>
            <p:cNvPr id="6184" name="Group 40"/>
            <p:cNvGrpSpPr>
              <a:grpSpLocks/>
            </p:cNvGrpSpPr>
            <p:nvPr/>
          </p:nvGrpSpPr>
          <p:grpSpPr bwMode="auto">
            <a:xfrm>
              <a:off x="2064" y="3024"/>
              <a:ext cx="336" cy="365"/>
              <a:chOff x="2064" y="3024"/>
              <a:chExt cx="336" cy="365"/>
            </a:xfrm>
          </p:grpSpPr>
          <p:sp>
            <p:nvSpPr>
              <p:cNvPr id="45086" name="Text Box 30"/>
              <p:cNvSpPr txBox="1">
                <a:spLocks noChangeArrowheads="1"/>
              </p:cNvSpPr>
              <p:nvPr/>
            </p:nvSpPr>
            <p:spPr bwMode="auto">
              <a:xfrm>
                <a:off x="2208" y="3024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2</a:t>
                </a:r>
              </a:p>
            </p:txBody>
          </p:sp>
          <p:sp>
            <p:nvSpPr>
              <p:cNvPr id="45087" name="Text Box 31"/>
              <p:cNvSpPr txBox="1">
                <a:spLocks noChangeArrowheads="1"/>
              </p:cNvSpPr>
              <p:nvPr/>
            </p:nvSpPr>
            <p:spPr bwMode="auto">
              <a:xfrm>
                <a:off x="2064" y="3024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2</a:t>
                </a:r>
              </a:p>
            </p:txBody>
          </p:sp>
        </p:grpSp>
      </p:grpSp>
      <p:grpSp>
        <p:nvGrpSpPr>
          <p:cNvPr id="6210" name="Group 66"/>
          <p:cNvGrpSpPr>
            <a:grpSpLocks/>
          </p:cNvGrpSpPr>
          <p:nvPr/>
        </p:nvGrpSpPr>
        <p:grpSpPr bwMode="auto">
          <a:xfrm>
            <a:off x="7315200" y="4678363"/>
            <a:ext cx="990600" cy="579437"/>
            <a:chOff x="4704" y="2976"/>
            <a:chExt cx="624" cy="397"/>
          </a:xfrm>
        </p:grpSpPr>
        <p:sp>
          <p:nvSpPr>
            <p:cNvPr id="45092" name="Text Box 36"/>
            <p:cNvSpPr txBox="1">
              <a:spLocks noChangeArrowheads="1"/>
            </p:cNvSpPr>
            <p:nvPr/>
          </p:nvSpPr>
          <p:spPr bwMode="auto">
            <a:xfrm>
              <a:off x="5136" y="2976"/>
              <a:ext cx="19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Arial Narrow" pitchFamily="34" charset="0"/>
                </a:rPr>
                <a:t>4</a:t>
              </a:r>
            </a:p>
          </p:txBody>
        </p:sp>
        <p:grpSp>
          <p:nvGrpSpPr>
            <p:cNvPr id="6209" name="Group 65"/>
            <p:cNvGrpSpPr>
              <a:grpSpLocks/>
            </p:cNvGrpSpPr>
            <p:nvPr/>
          </p:nvGrpSpPr>
          <p:grpSpPr bwMode="auto">
            <a:xfrm>
              <a:off x="4704" y="2976"/>
              <a:ext cx="480" cy="397"/>
              <a:chOff x="4704" y="2995"/>
              <a:chExt cx="480" cy="397"/>
            </a:xfrm>
          </p:grpSpPr>
          <p:sp>
            <p:nvSpPr>
              <p:cNvPr id="45093" name="Text Box 37"/>
              <p:cNvSpPr txBox="1">
                <a:spLocks noChangeArrowheads="1"/>
              </p:cNvSpPr>
              <p:nvPr/>
            </p:nvSpPr>
            <p:spPr bwMode="auto">
              <a:xfrm>
                <a:off x="4992" y="2995"/>
                <a:ext cx="192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6</a:t>
                </a:r>
              </a:p>
            </p:txBody>
          </p:sp>
          <p:grpSp>
            <p:nvGrpSpPr>
              <p:cNvPr id="6208" name="Group 64"/>
              <p:cNvGrpSpPr>
                <a:grpSpLocks/>
              </p:cNvGrpSpPr>
              <p:nvPr/>
            </p:nvGrpSpPr>
            <p:grpSpPr bwMode="auto">
              <a:xfrm>
                <a:off x="4704" y="2995"/>
                <a:ext cx="336" cy="397"/>
                <a:chOff x="4704" y="2976"/>
                <a:chExt cx="336" cy="397"/>
              </a:xfrm>
            </p:grpSpPr>
            <p:sp>
              <p:nvSpPr>
                <p:cNvPr id="4509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848" y="2976"/>
                  <a:ext cx="192" cy="3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rgbClr val="FF0000"/>
                      </a:solidFill>
                      <a:latin typeface=".VnArial Narrow" pitchFamily="34" charset="0"/>
                    </a:rPr>
                    <a:t>5</a:t>
                  </a:r>
                </a:p>
              </p:txBody>
            </p:sp>
            <p:sp>
              <p:nvSpPr>
                <p:cNvPr id="4509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704" y="2976"/>
                  <a:ext cx="192" cy="3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rgbClr val="FF0000"/>
                      </a:solidFill>
                      <a:latin typeface=".VnArial Narrow" pitchFamily="34" charset="0"/>
                    </a:rPr>
                    <a:t>6</a:t>
                  </a:r>
                </a:p>
              </p:txBody>
            </p:sp>
          </p:grpSp>
        </p:grpSp>
      </p:grpSp>
      <p:sp>
        <p:nvSpPr>
          <p:cNvPr id="45096" name="Text Box 40"/>
          <p:cNvSpPr txBox="1">
            <a:spLocks noChangeArrowheads="1"/>
          </p:cNvSpPr>
          <p:nvPr/>
        </p:nvSpPr>
        <p:spPr bwMode="auto">
          <a:xfrm>
            <a:off x="533400" y="1371600"/>
            <a:ext cx="3733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 2634 + 4848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    1825 + 455</a:t>
            </a:r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4876800" y="1371600"/>
            <a:ext cx="3886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b)  5716 + 1749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Arial Narrow" pitchFamily="34" charset="0"/>
              </a:rPr>
              <a:t>     707 + 5857</a:t>
            </a:r>
          </a:p>
        </p:txBody>
      </p: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3733800" y="27432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hlink"/>
                </a:solidFill>
              </a:rPr>
              <a:t>Bài làm</a:t>
            </a:r>
          </a:p>
        </p:txBody>
      </p:sp>
      <p:grpSp>
        <p:nvGrpSpPr>
          <p:cNvPr id="6206" name="Group 62"/>
          <p:cNvGrpSpPr>
            <a:grpSpLocks/>
          </p:cNvGrpSpPr>
          <p:nvPr/>
        </p:nvGrpSpPr>
        <p:grpSpPr bwMode="auto">
          <a:xfrm>
            <a:off x="5181600" y="4724400"/>
            <a:ext cx="914400" cy="579438"/>
            <a:chOff x="3312" y="3648"/>
            <a:chExt cx="576" cy="365"/>
          </a:xfrm>
        </p:grpSpPr>
        <p:sp>
          <p:nvSpPr>
            <p:cNvPr id="45088" name="Text Box 32"/>
            <p:cNvSpPr txBox="1">
              <a:spLocks noChangeArrowheads="1"/>
            </p:cNvSpPr>
            <p:nvPr/>
          </p:nvSpPr>
          <p:spPr bwMode="auto">
            <a:xfrm>
              <a:off x="3696" y="3648"/>
              <a:ext cx="1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.VnArial Narrow" pitchFamily="34" charset="0"/>
                </a:rPr>
                <a:t>5</a:t>
              </a:r>
            </a:p>
          </p:txBody>
        </p:sp>
        <p:grpSp>
          <p:nvGrpSpPr>
            <p:cNvPr id="6194" name="Group 50"/>
            <p:cNvGrpSpPr>
              <a:grpSpLocks/>
            </p:cNvGrpSpPr>
            <p:nvPr/>
          </p:nvGrpSpPr>
          <p:grpSpPr bwMode="auto">
            <a:xfrm>
              <a:off x="3312" y="3648"/>
              <a:ext cx="432" cy="365"/>
              <a:chOff x="3312" y="3648"/>
              <a:chExt cx="432" cy="365"/>
            </a:xfrm>
          </p:grpSpPr>
          <p:sp>
            <p:nvSpPr>
              <p:cNvPr id="45089" name="Text Box 33"/>
              <p:cNvSpPr txBox="1">
                <a:spLocks noChangeArrowheads="1"/>
              </p:cNvSpPr>
              <p:nvPr/>
            </p:nvSpPr>
            <p:spPr bwMode="auto">
              <a:xfrm>
                <a:off x="3552" y="3648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00"/>
                    </a:solidFill>
                    <a:latin typeface=".VnArial Narrow" pitchFamily="34" charset="0"/>
                  </a:rPr>
                  <a:t>6</a:t>
                </a:r>
              </a:p>
            </p:txBody>
          </p:sp>
          <p:grpSp>
            <p:nvGrpSpPr>
              <p:cNvPr id="6193" name="Group 49"/>
              <p:cNvGrpSpPr>
                <a:grpSpLocks/>
              </p:cNvGrpSpPr>
              <p:nvPr/>
            </p:nvGrpSpPr>
            <p:grpSpPr bwMode="auto">
              <a:xfrm>
                <a:off x="3312" y="3648"/>
                <a:ext cx="288" cy="365"/>
                <a:chOff x="3312" y="3648"/>
                <a:chExt cx="288" cy="365"/>
              </a:xfrm>
            </p:grpSpPr>
            <p:sp>
              <p:nvSpPr>
                <p:cNvPr id="4509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408" y="3648"/>
                  <a:ext cx="19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rgbClr val="FF0000"/>
                      </a:solidFill>
                      <a:latin typeface=".VnArial Narrow" pitchFamily="34" charset="0"/>
                    </a:rPr>
                    <a:t>4</a:t>
                  </a:r>
                </a:p>
              </p:txBody>
            </p:sp>
            <p:sp>
              <p:nvSpPr>
                <p:cNvPr id="4509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312" y="3648"/>
                  <a:ext cx="19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rgbClr val="FF0000"/>
                      </a:solidFill>
                      <a:latin typeface=".VnArial Narrow" pitchFamily="34" charset="0"/>
                    </a:rPr>
                    <a:t>7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4959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6" grpId="0"/>
      <p:bldP spid="45097" grpId="0"/>
      <p:bldP spid="45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1072921" y="548680"/>
            <a:ext cx="753152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</a:rPr>
              <a:t>Đội Một trồng được 3680 cây, đội hai trồng được 4220 cây. Hỏi cả hai đội trồng được bao nhiêu cây?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72805" y="548680"/>
            <a:ext cx="762000" cy="762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smtClean="0"/>
              <a:t>3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372769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67"/>
          <p:cNvSpPr>
            <a:spLocks noChangeArrowheads="1"/>
          </p:cNvSpPr>
          <p:nvPr/>
        </p:nvSpPr>
        <p:spPr bwMode="auto">
          <a:xfrm>
            <a:off x="457200" y="457200"/>
            <a:ext cx="762000" cy="762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4</a:t>
            </a:r>
          </a:p>
        </p:txBody>
      </p:sp>
      <p:sp>
        <p:nvSpPr>
          <p:cNvPr id="8195" name="Text Box 68"/>
          <p:cNvSpPr txBox="1">
            <a:spLocks noChangeArrowheads="1"/>
          </p:cNvSpPr>
          <p:nvPr/>
        </p:nvSpPr>
        <p:spPr bwMode="auto">
          <a:xfrm>
            <a:off x="1447800" y="304800"/>
            <a:ext cx="7162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Nêu tên trung điểm mỗi cạnh của hình chữ nhật ABCD</a:t>
            </a:r>
          </a:p>
        </p:txBody>
      </p:sp>
      <p:grpSp>
        <p:nvGrpSpPr>
          <p:cNvPr id="8196" name="Group 104"/>
          <p:cNvGrpSpPr>
            <a:grpSpLocks/>
          </p:cNvGrpSpPr>
          <p:nvPr/>
        </p:nvGrpSpPr>
        <p:grpSpPr bwMode="auto">
          <a:xfrm>
            <a:off x="1219200" y="2087563"/>
            <a:ext cx="3810000" cy="2514600"/>
            <a:chOff x="1584" y="1248"/>
            <a:chExt cx="2400" cy="1584"/>
          </a:xfrm>
        </p:grpSpPr>
        <p:grpSp>
          <p:nvGrpSpPr>
            <p:cNvPr id="8210" name="Group 71"/>
            <p:cNvGrpSpPr>
              <a:grpSpLocks/>
            </p:cNvGrpSpPr>
            <p:nvPr/>
          </p:nvGrpSpPr>
          <p:grpSpPr bwMode="auto">
            <a:xfrm>
              <a:off x="1632" y="1296"/>
              <a:ext cx="2304" cy="1536"/>
              <a:chOff x="1584" y="1200"/>
              <a:chExt cx="2304" cy="1536"/>
            </a:xfrm>
          </p:grpSpPr>
          <p:grpSp>
            <p:nvGrpSpPr>
              <p:cNvPr id="8243" name="Group 69"/>
              <p:cNvGrpSpPr>
                <a:grpSpLocks/>
              </p:cNvGrpSpPr>
              <p:nvPr/>
            </p:nvGrpSpPr>
            <p:grpSpPr bwMode="auto">
              <a:xfrm>
                <a:off x="1584" y="1200"/>
                <a:ext cx="2304" cy="1536"/>
                <a:chOff x="1584" y="1200"/>
                <a:chExt cx="2304" cy="1536"/>
              </a:xfrm>
            </p:grpSpPr>
            <p:sp>
              <p:nvSpPr>
                <p:cNvPr id="8245" name="Rectangle 43"/>
                <p:cNvSpPr>
                  <a:spLocks noChangeArrowheads="1"/>
                </p:cNvSpPr>
                <p:nvPr/>
              </p:nvSpPr>
              <p:spPr bwMode="auto">
                <a:xfrm>
                  <a:off x="1584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46" name="Rectangle 44"/>
                <p:cNvSpPr>
                  <a:spLocks noChangeArrowheads="1"/>
                </p:cNvSpPr>
                <p:nvPr/>
              </p:nvSpPr>
              <p:spPr bwMode="auto">
                <a:xfrm>
                  <a:off x="1968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47" name="Rectangle 45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48" name="Rectangle 46"/>
                <p:cNvSpPr>
                  <a:spLocks noChangeArrowheads="1"/>
                </p:cNvSpPr>
                <p:nvPr/>
              </p:nvSpPr>
              <p:spPr bwMode="auto">
                <a:xfrm>
                  <a:off x="2736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49" name="Rectangle 47"/>
                <p:cNvSpPr>
                  <a:spLocks noChangeArrowheads="1"/>
                </p:cNvSpPr>
                <p:nvPr/>
              </p:nvSpPr>
              <p:spPr bwMode="auto">
                <a:xfrm>
                  <a:off x="3120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50" name="Rectangle 48"/>
                <p:cNvSpPr>
                  <a:spLocks noChangeArrowheads="1"/>
                </p:cNvSpPr>
                <p:nvPr/>
              </p:nvSpPr>
              <p:spPr bwMode="auto">
                <a:xfrm>
                  <a:off x="3504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51" name="Rectangle 49"/>
                <p:cNvSpPr>
                  <a:spLocks noChangeArrowheads="1"/>
                </p:cNvSpPr>
                <p:nvPr/>
              </p:nvSpPr>
              <p:spPr bwMode="auto">
                <a:xfrm>
                  <a:off x="1584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52" name="Rectangle 50"/>
                <p:cNvSpPr>
                  <a:spLocks noChangeArrowheads="1"/>
                </p:cNvSpPr>
                <p:nvPr/>
              </p:nvSpPr>
              <p:spPr bwMode="auto">
                <a:xfrm>
                  <a:off x="1968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53" name="Rectangle 51"/>
                <p:cNvSpPr>
                  <a:spLocks noChangeArrowheads="1"/>
                </p:cNvSpPr>
                <p:nvPr/>
              </p:nvSpPr>
              <p:spPr bwMode="auto">
                <a:xfrm>
                  <a:off x="2352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54" name="Rectangle 52"/>
                <p:cNvSpPr>
                  <a:spLocks noChangeArrowheads="1"/>
                </p:cNvSpPr>
                <p:nvPr/>
              </p:nvSpPr>
              <p:spPr bwMode="auto">
                <a:xfrm>
                  <a:off x="2736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55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0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56" name="Rectangle 54"/>
                <p:cNvSpPr>
                  <a:spLocks noChangeArrowheads="1"/>
                </p:cNvSpPr>
                <p:nvPr/>
              </p:nvSpPr>
              <p:spPr bwMode="auto">
                <a:xfrm>
                  <a:off x="3504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57" name="Rectangle 55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58" name="Rectangle 56"/>
                <p:cNvSpPr>
                  <a:spLocks noChangeArrowheads="1"/>
                </p:cNvSpPr>
                <p:nvPr/>
              </p:nvSpPr>
              <p:spPr bwMode="auto">
                <a:xfrm>
                  <a:off x="1968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59" name="Rectangle 57"/>
                <p:cNvSpPr>
                  <a:spLocks noChangeArrowheads="1"/>
                </p:cNvSpPr>
                <p:nvPr/>
              </p:nvSpPr>
              <p:spPr bwMode="auto">
                <a:xfrm>
                  <a:off x="2352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60" name="Rectangle 58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61" name="Rectangle 59"/>
                <p:cNvSpPr>
                  <a:spLocks noChangeArrowheads="1"/>
                </p:cNvSpPr>
                <p:nvPr/>
              </p:nvSpPr>
              <p:spPr bwMode="auto">
                <a:xfrm>
                  <a:off x="3120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62" name="Rectangle 60"/>
                <p:cNvSpPr>
                  <a:spLocks noChangeArrowheads="1"/>
                </p:cNvSpPr>
                <p:nvPr/>
              </p:nvSpPr>
              <p:spPr bwMode="auto">
                <a:xfrm>
                  <a:off x="3504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63" name="Rectangle 61"/>
                <p:cNvSpPr>
                  <a:spLocks noChangeArrowheads="1"/>
                </p:cNvSpPr>
                <p:nvPr/>
              </p:nvSpPr>
              <p:spPr bwMode="auto">
                <a:xfrm>
                  <a:off x="1584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64" name="Rectangle 62"/>
                <p:cNvSpPr>
                  <a:spLocks noChangeArrowheads="1"/>
                </p:cNvSpPr>
                <p:nvPr/>
              </p:nvSpPr>
              <p:spPr bwMode="auto">
                <a:xfrm>
                  <a:off x="1968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65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66" name="Rectangle 64"/>
                <p:cNvSpPr>
                  <a:spLocks noChangeArrowheads="1"/>
                </p:cNvSpPr>
                <p:nvPr/>
              </p:nvSpPr>
              <p:spPr bwMode="auto">
                <a:xfrm>
                  <a:off x="2736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67" name="Rectangle 65"/>
                <p:cNvSpPr>
                  <a:spLocks noChangeArrowheads="1"/>
                </p:cNvSpPr>
                <p:nvPr/>
              </p:nvSpPr>
              <p:spPr bwMode="auto">
                <a:xfrm>
                  <a:off x="3120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68" name="Rectangle 6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  <p:sp>
            <p:nvSpPr>
              <p:cNvPr id="8244" name="Rectangle 70"/>
              <p:cNvSpPr>
                <a:spLocks noChangeArrowheads="1"/>
              </p:cNvSpPr>
              <p:nvPr/>
            </p:nvSpPr>
            <p:spPr bwMode="auto">
              <a:xfrm>
                <a:off x="1584" y="1200"/>
                <a:ext cx="2304" cy="1536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SG"/>
              </a:p>
            </p:txBody>
          </p:sp>
        </p:grpSp>
        <p:sp>
          <p:nvSpPr>
            <p:cNvPr id="8211" name="Oval 72"/>
            <p:cNvSpPr>
              <a:spLocks noChangeArrowheads="1"/>
            </p:cNvSpPr>
            <p:nvPr/>
          </p:nvSpPr>
          <p:spPr bwMode="auto">
            <a:xfrm>
              <a:off x="393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8212" name="Oval 73"/>
            <p:cNvSpPr>
              <a:spLocks noChangeArrowheads="1"/>
            </p:cNvSpPr>
            <p:nvPr/>
          </p:nvSpPr>
          <p:spPr bwMode="auto">
            <a:xfrm>
              <a:off x="2736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8213" name="Oval 74"/>
            <p:cNvSpPr>
              <a:spLocks noChangeArrowheads="1"/>
            </p:cNvSpPr>
            <p:nvPr/>
          </p:nvSpPr>
          <p:spPr bwMode="auto">
            <a:xfrm>
              <a:off x="2736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8214" name="Oval 75"/>
            <p:cNvSpPr>
              <a:spLocks noChangeArrowheads="1"/>
            </p:cNvSpPr>
            <p:nvPr/>
          </p:nvSpPr>
          <p:spPr bwMode="auto">
            <a:xfrm>
              <a:off x="1584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8215" name="Group 76"/>
            <p:cNvGrpSpPr>
              <a:grpSpLocks/>
            </p:cNvGrpSpPr>
            <p:nvPr/>
          </p:nvGrpSpPr>
          <p:grpSpPr bwMode="auto">
            <a:xfrm>
              <a:off x="1632" y="1296"/>
              <a:ext cx="2304" cy="1536"/>
              <a:chOff x="1584" y="1200"/>
              <a:chExt cx="2304" cy="1536"/>
            </a:xfrm>
          </p:grpSpPr>
          <p:grpSp>
            <p:nvGrpSpPr>
              <p:cNvPr id="8217" name="Group 77"/>
              <p:cNvGrpSpPr>
                <a:grpSpLocks/>
              </p:cNvGrpSpPr>
              <p:nvPr/>
            </p:nvGrpSpPr>
            <p:grpSpPr bwMode="auto">
              <a:xfrm>
                <a:off x="1584" y="1200"/>
                <a:ext cx="2304" cy="1536"/>
                <a:chOff x="1584" y="1200"/>
                <a:chExt cx="2304" cy="1536"/>
              </a:xfrm>
            </p:grpSpPr>
            <p:sp>
              <p:nvSpPr>
                <p:cNvPr id="8219" name="Rectangle 78"/>
                <p:cNvSpPr>
                  <a:spLocks noChangeArrowheads="1"/>
                </p:cNvSpPr>
                <p:nvPr/>
              </p:nvSpPr>
              <p:spPr bwMode="auto">
                <a:xfrm>
                  <a:off x="1584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20" name="Rectangle 79"/>
                <p:cNvSpPr>
                  <a:spLocks noChangeArrowheads="1"/>
                </p:cNvSpPr>
                <p:nvPr/>
              </p:nvSpPr>
              <p:spPr bwMode="auto">
                <a:xfrm>
                  <a:off x="1968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21" name="Rectangle 80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22" name="Rectangle 81"/>
                <p:cNvSpPr>
                  <a:spLocks noChangeArrowheads="1"/>
                </p:cNvSpPr>
                <p:nvPr/>
              </p:nvSpPr>
              <p:spPr bwMode="auto">
                <a:xfrm>
                  <a:off x="2736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23" name="Rectangle 82"/>
                <p:cNvSpPr>
                  <a:spLocks noChangeArrowheads="1"/>
                </p:cNvSpPr>
                <p:nvPr/>
              </p:nvSpPr>
              <p:spPr bwMode="auto">
                <a:xfrm>
                  <a:off x="3120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24" name="Rectangle 83"/>
                <p:cNvSpPr>
                  <a:spLocks noChangeArrowheads="1"/>
                </p:cNvSpPr>
                <p:nvPr/>
              </p:nvSpPr>
              <p:spPr bwMode="auto">
                <a:xfrm>
                  <a:off x="3504" y="1200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25" name="Rectangle 84"/>
                <p:cNvSpPr>
                  <a:spLocks noChangeArrowheads="1"/>
                </p:cNvSpPr>
                <p:nvPr/>
              </p:nvSpPr>
              <p:spPr bwMode="auto">
                <a:xfrm>
                  <a:off x="1584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26" name="Rectangle 85"/>
                <p:cNvSpPr>
                  <a:spLocks noChangeArrowheads="1"/>
                </p:cNvSpPr>
                <p:nvPr/>
              </p:nvSpPr>
              <p:spPr bwMode="auto">
                <a:xfrm>
                  <a:off x="1968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27" name="Rectangle 86"/>
                <p:cNvSpPr>
                  <a:spLocks noChangeArrowheads="1"/>
                </p:cNvSpPr>
                <p:nvPr/>
              </p:nvSpPr>
              <p:spPr bwMode="auto">
                <a:xfrm>
                  <a:off x="2352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28" name="Rectangle 87"/>
                <p:cNvSpPr>
                  <a:spLocks noChangeArrowheads="1"/>
                </p:cNvSpPr>
                <p:nvPr/>
              </p:nvSpPr>
              <p:spPr bwMode="auto">
                <a:xfrm>
                  <a:off x="2736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29" name="Rectangle 88"/>
                <p:cNvSpPr>
                  <a:spLocks noChangeArrowheads="1"/>
                </p:cNvSpPr>
                <p:nvPr/>
              </p:nvSpPr>
              <p:spPr bwMode="auto">
                <a:xfrm>
                  <a:off x="3120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30" name="Rectangle 89"/>
                <p:cNvSpPr>
                  <a:spLocks noChangeArrowheads="1"/>
                </p:cNvSpPr>
                <p:nvPr/>
              </p:nvSpPr>
              <p:spPr bwMode="auto">
                <a:xfrm>
                  <a:off x="3504" y="1584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31" name="Rectangle 90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32" name="Rectangle 91"/>
                <p:cNvSpPr>
                  <a:spLocks noChangeArrowheads="1"/>
                </p:cNvSpPr>
                <p:nvPr/>
              </p:nvSpPr>
              <p:spPr bwMode="auto">
                <a:xfrm>
                  <a:off x="1968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33" name="Rectangle 92"/>
                <p:cNvSpPr>
                  <a:spLocks noChangeArrowheads="1"/>
                </p:cNvSpPr>
                <p:nvPr/>
              </p:nvSpPr>
              <p:spPr bwMode="auto">
                <a:xfrm>
                  <a:off x="2352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34" name="Rectangle 93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35" name="Rectangle 94"/>
                <p:cNvSpPr>
                  <a:spLocks noChangeArrowheads="1"/>
                </p:cNvSpPr>
                <p:nvPr/>
              </p:nvSpPr>
              <p:spPr bwMode="auto">
                <a:xfrm>
                  <a:off x="3120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36" name="Rectangle 95"/>
                <p:cNvSpPr>
                  <a:spLocks noChangeArrowheads="1"/>
                </p:cNvSpPr>
                <p:nvPr/>
              </p:nvSpPr>
              <p:spPr bwMode="auto">
                <a:xfrm>
                  <a:off x="3504" y="1968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37" name="Rectangle 96"/>
                <p:cNvSpPr>
                  <a:spLocks noChangeArrowheads="1"/>
                </p:cNvSpPr>
                <p:nvPr/>
              </p:nvSpPr>
              <p:spPr bwMode="auto">
                <a:xfrm>
                  <a:off x="1584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38" name="Rectangle 97"/>
                <p:cNvSpPr>
                  <a:spLocks noChangeArrowheads="1"/>
                </p:cNvSpPr>
                <p:nvPr/>
              </p:nvSpPr>
              <p:spPr bwMode="auto">
                <a:xfrm>
                  <a:off x="1968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39" name="Rectangle 98"/>
                <p:cNvSpPr>
                  <a:spLocks noChangeArrowheads="1"/>
                </p:cNvSpPr>
                <p:nvPr/>
              </p:nvSpPr>
              <p:spPr bwMode="auto">
                <a:xfrm>
                  <a:off x="2352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40" name="Rectangle 99"/>
                <p:cNvSpPr>
                  <a:spLocks noChangeArrowheads="1"/>
                </p:cNvSpPr>
                <p:nvPr/>
              </p:nvSpPr>
              <p:spPr bwMode="auto">
                <a:xfrm>
                  <a:off x="2736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41" name="Rectangle 100"/>
                <p:cNvSpPr>
                  <a:spLocks noChangeArrowheads="1"/>
                </p:cNvSpPr>
                <p:nvPr/>
              </p:nvSpPr>
              <p:spPr bwMode="auto">
                <a:xfrm>
                  <a:off x="3120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242" name="Rectangle 10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384" cy="384"/>
                </a:xfrm>
                <a:prstGeom prst="rect">
                  <a:avLst/>
                </a:prstGeom>
                <a:noFill/>
                <a:ln w="9525">
                  <a:solidFill>
                    <a:srgbClr val="FF0066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  <p:sp>
            <p:nvSpPr>
              <p:cNvPr id="8218" name="Rectangle 102"/>
              <p:cNvSpPr>
                <a:spLocks noChangeArrowheads="1"/>
              </p:cNvSpPr>
              <p:nvPr/>
            </p:nvSpPr>
            <p:spPr bwMode="auto">
              <a:xfrm>
                <a:off x="1584" y="1200"/>
                <a:ext cx="2304" cy="1536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SG"/>
              </a:p>
            </p:txBody>
          </p:sp>
        </p:grpSp>
        <p:sp>
          <p:nvSpPr>
            <p:cNvPr id="8216" name="Oval 103"/>
            <p:cNvSpPr>
              <a:spLocks noChangeArrowheads="1"/>
            </p:cNvSpPr>
            <p:nvPr/>
          </p:nvSpPr>
          <p:spPr bwMode="auto">
            <a:xfrm>
              <a:off x="1584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47209" name="Text Box 105"/>
          <p:cNvSpPr txBox="1">
            <a:spLocks noChangeArrowheads="1"/>
          </p:cNvSpPr>
          <p:nvPr/>
        </p:nvSpPr>
        <p:spPr bwMode="auto">
          <a:xfrm>
            <a:off x="914400" y="166052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TimeH" pitchFamily="34" charset="0"/>
              </a:rPr>
              <a:t>a</a:t>
            </a:r>
          </a:p>
        </p:txBody>
      </p:sp>
      <p:sp>
        <p:nvSpPr>
          <p:cNvPr id="47210" name="Text Box 106"/>
          <p:cNvSpPr txBox="1">
            <a:spLocks noChangeArrowheads="1"/>
          </p:cNvSpPr>
          <p:nvPr/>
        </p:nvSpPr>
        <p:spPr bwMode="auto">
          <a:xfrm>
            <a:off x="4876800" y="166052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TimeH" pitchFamily="34" charset="0"/>
              </a:rPr>
              <a:t>b</a:t>
            </a:r>
          </a:p>
        </p:txBody>
      </p:sp>
      <p:sp>
        <p:nvSpPr>
          <p:cNvPr id="47211" name="Text Box 107"/>
          <p:cNvSpPr txBox="1">
            <a:spLocks noChangeArrowheads="1"/>
          </p:cNvSpPr>
          <p:nvPr/>
        </p:nvSpPr>
        <p:spPr bwMode="auto">
          <a:xfrm>
            <a:off x="4876800" y="45259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TimeH" pitchFamily="34" charset="0"/>
              </a:rPr>
              <a:t>c</a:t>
            </a:r>
          </a:p>
        </p:txBody>
      </p:sp>
      <p:sp>
        <p:nvSpPr>
          <p:cNvPr id="47212" name="Text Box 108"/>
          <p:cNvSpPr txBox="1">
            <a:spLocks noChangeArrowheads="1"/>
          </p:cNvSpPr>
          <p:nvPr/>
        </p:nvSpPr>
        <p:spPr bwMode="auto">
          <a:xfrm>
            <a:off x="838200" y="45259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.VnTimeH" pitchFamily="34" charset="0"/>
              </a:rPr>
              <a:t>d</a:t>
            </a:r>
          </a:p>
        </p:txBody>
      </p:sp>
      <p:sp>
        <p:nvSpPr>
          <p:cNvPr id="47213" name="Text Box 109"/>
          <p:cNvSpPr txBox="1">
            <a:spLocks noChangeArrowheads="1"/>
          </p:cNvSpPr>
          <p:nvPr/>
        </p:nvSpPr>
        <p:spPr bwMode="auto">
          <a:xfrm>
            <a:off x="2895600" y="14779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CC00CC"/>
                </a:solidFill>
                <a:latin typeface=".VnTimeH" pitchFamily="34" charset="0"/>
              </a:rPr>
              <a:t>m</a:t>
            </a:r>
          </a:p>
        </p:txBody>
      </p:sp>
      <p:sp>
        <p:nvSpPr>
          <p:cNvPr id="47214" name="Text Box 110"/>
          <p:cNvSpPr txBox="1">
            <a:spLocks noChangeArrowheads="1"/>
          </p:cNvSpPr>
          <p:nvPr/>
        </p:nvSpPr>
        <p:spPr bwMode="auto">
          <a:xfrm>
            <a:off x="2895600" y="46021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CC00CC"/>
                </a:solidFill>
                <a:latin typeface=".VnTimeH" pitchFamily="34" charset="0"/>
              </a:rPr>
              <a:t>p</a:t>
            </a:r>
          </a:p>
        </p:txBody>
      </p:sp>
      <p:sp>
        <p:nvSpPr>
          <p:cNvPr id="47215" name="Text Box 111"/>
          <p:cNvSpPr txBox="1">
            <a:spLocks noChangeArrowheads="1"/>
          </p:cNvSpPr>
          <p:nvPr/>
        </p:nvSpPr>
        <p:spPr bwMode="auto">
          <a:xfrm>
            <a:off x="5029200" y="30781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CC00CC"/>
                </a:solidFill>
                <a:latin typeface=".VnTimeH" pitchFamily="34" charset="0"/>
              </a:rPr>
              <a:t>n</a:t>
            </a:r>
          </a:p>
        </p:txBody>
      </p:sp>
      <p:sp>
        <p:nvSpPr>
          <p:cNvPr id="47216" name="Text Box 112"/>
          <p:cNvSpPr txBox="1">
            <a:spLocks noChangeArrowheads="1"/>
          </p:cNvSpPr>
          <p:nvPr/>
        </p:nvSpPr>
        <p:spPr bwMode="auto">
          <a:xfrm>
            <a:off x="685800" y="30781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CC00CC"/>
                </a:solidFill>
                <a:latin typeface=".VnTimeH" pitchFamily="34" charset="0"/>
              </a:rPr>
              <a:t>q</a:t>
            </a:r>
          </a:p>
        </p:txBody>
      </p:sp>
      <p:sp>
        <p:nvSpPr>
          <p:cNvPr id="47217" name="Rectangle 113"/>
          <p:cNvSpPr>
            <a:spLocks noChangeArrowheads="1"/>
          </p:cNvSpPr>
          <p:nvPr/>
        </p:nvSpPr>
        <p:spPr bwMode="auto">
          <a:xfrm>
            <a:off x="5562600" y="2133600"/>
            <a:ext cx="3352800" cy="26670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SG"/>
          </a:p>
        </p:txBody>
      </p:sp>
      <p:sp>
        <p:nvSpPr>
          <p:cNvPr id="47218" name="Text Box 114"/>
          <p:cNvSpPr txBox="1">
            <a:spLocks noChangeArrowheads="1"/>
          </p:cNvSpPr>
          <p:nvPr/>
        </p:nvSpPr>
        <p:spPr bwMode="auto">
          <a:xfrm>
            <a:off x="5791200" y="21336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</a:rPr>
              <a:t>M</a:t>
            </a:r>
            <a:r>
              <a:rPr lang="en-US" sz="2400" b="1"/>
              <a:t> là trung điểm của  </a:t>
            </a:r>
            <a:r>
              <a:rPr lang="en-US" sz="2400" b="1">
                <a:solidFill>
                  <a:srgbClr val="0000CC"/>
                </a:solidFill>
              </a:rPr>
              <a:t>AB</a:t>
            </a:r>
            <a:r>
              <a:rPr lang="en-US" sz="2400" b="1"/>
              <a:t>.</a:t>
            </a:r>
          </a:p>
        </p:txBody>
      </p:sp>
      <p:sp>
        <p:nvSpPr>
          <p:cNvPr id="47219" name="Text Box 115"/>
          <p:cNvSpPr txBox="1">
            <a:spLocks noChangeArrowheads="1"/>
          </p:cNvSpPr>
          <p:nvPr/>
        </p:nvSpPr>
        <p:spPr bwMode="auto">
          <a:xfrm>
            <a:off x="5791200" y="27432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</a:rPr>
              <a:t>P</a:t>
            </a:r>
            <a:r>
              <a:rPr lang="en-US" sz="2400" b="1"/>
              <a:t> là trung điểm của </a:t>
            </a:r>
            <a:r>
              <a:rPr lang="en-US" sz="2400" b="1">
                <a:solidFill>
                  <a:srgbClr val="0000CC"/>
                </a:solidFill>
              </a:rPr>
              <a:t>DC</a:t>
            </a:r>
            <a:r>
              <a:rPr lang="en-US" sz="2400" b="1"/>
              <a:t>.</a:t>
            </a:r>
          </a:p>
        </p:txBody>
      </p:sp>
      <p:sp>
        <p:nvSpPr>
          <p:cNvPr id="47220" name="Text Box 116"/>
          <p:cNvSpPr txBox="1">
            <a:spLocks noChangeArrowheads="1"/>
          </p:cNvSpPr>
          <p:nvPr/>
        </p:nvSpPr>
        <p:spPr bwMode="auto">
          <a:xfrm>
            <a:off x="5791200" y="33528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</a:rPr>
              <a:t>Q</a:t>
            </a:r>
            <a:r>
              <a:rPr lang="en-US" sz="2400" b="1"/>
              <a:t> là trung điểm của </a:t>
            </a:r>
            <a:r>
              <a:rPr lang="en-US" sz="2400" b="1">
                <a:solidFill>
                  <a:srgbClr val="0000CC"/>
                </a:solidFill>
              </a:rPr>
              <a:t>AD</a:t>
            </a:r>
            <a:r>
              <a:rPr lang="en-US" sz="2400" b="1"/>
              <a:t>.</a:t>
            </a:r>
          </a:p>
        </p:txBody>
      </p:sp>
      <p:sp>
        <p:nvSpPr>
          <p:cNvPr id="47221" name="Text Box 117"/>
          <p:cNvSpPr txBox="1">
            <a:spLocks noChangeArrowheads="1"/>
          </p:cNvSpPr>
          <p:nvPr/>
        </p:nvSpPr>
        <p:spPr bwMode="auto">
          <a:xfrm>
            <a:off x="5791200" y="39624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CC00CC"/>
                </a:solidFill>
              </a:rPr>
              <a:t>N</a:t>
            </a:r>
            <a:r>
              <a:rPr lang="en-US" sz="2400" b="1"/>
              <a:t> là trung điểm của </a:t>
            </a:r>
            <a:r>
              <a:rPr lang="en-US" sz="2400" b="1">
                <a:solidFill>
                  <a:srgbClr val="0000CC"/>
                </a:solidFill>
              </a:rPr>
              <a:t>BC</a:t>
            </a:r>
            <a:r>
              <a:rPr lang="en-US" sz="24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27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47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47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47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7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3000" fill="hold"/>
                                        <p:tgtEl>
                                          <p:spTgt spid="47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3000" fill="hold"/>
                                        <p:tgtEl>
                                          <p:spTgt spid="47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3000" fill="hold"/>
                                        <p:tgtEl>
                                          <p:spTgt spid="472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47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1" dur="2000" fill="hold"/>
                                        <p:tgtEl>
                                          <p:spTgt spid="47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4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0" fill="hold"/>
                                        <p:tgtEl>
                                          <p:spTgt spid="47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0" fill="hold"/>
                                        <p:tgtEl>
                                          <p:spTgt spid="47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0" fill="hold"/>
                                        <p:tgtEl>
                                          <p:spTgt spid="472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0" fill="hold"/>
                                        <p:tgtEl>
                                          <p:spTgt spid="47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0" fill="hold"/>
                                        <p:tgtEl>
                                          <p:spTgt spid="47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0" fill="hold"/>
                                        <p:tgtEl>
                                          <p:spTgt spid="47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0" fill="hold"/>
                                        <p:tgtEl>
                                          <p:spTgt spid="472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5000" fill="hold"/>
                                        <p:tgtEl>
                                          <p:spTgt spid="47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2" dur="3000" fill="hold"/>
                                        <p:tgtEl>
                                          <p:spTgt spid="47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0" fill="hold"/>
                                        <p:tgtEl>
                                          <p:spTgt spid="47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0" fill="hold"/>
                                        <p:tgtEl>
                                          <p:spTgt spid="47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0" fill="hold"/>
                                        <p:tgtEl>
                                          <p:spTgt spid="47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6" dur="5000" fill="hold"/>
                                        <p:tgtEl>
                                          <p:spTgt spid="47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0" fill="hold"/>
                                        <p:tgtEl>
                                          <p:spTgt spid="47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0" fill="hold"/>
                                        <p:tgtEl>
                                          <p:spTgt spid="47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0" fill="hold"/>
                                        <p:tgtEl>
                                          <p:spTgt spid="472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0" fill="hold"/>
                                        <p:tgtEl>
                                          <p:spTgt spid="47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8" dur="3000" fill="hold"/>
                                        <p:tgtEl>
                                          <p:spTgt spid="47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9" dur="5000" fill="hold"/>
                                        <p:tgtEl>
                                          <p:spTgt spid="47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0" fill="hold"/>
                                        <p:tgtEl>
                                          <p:spTgt spid="47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0" fill="hold"/>
                                        <p:tgtEl>
                                          <p:spTgt spid="472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2" dur="5000" fill="hold"/>
                                        <p:tgtEl>
                                          <p:spTgt spid="47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0" fill="hold"/>
                                        <p:tgtEl>
                                          <p:spTgt spid="47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0" fill="hold"/>
                                        <p:tgtEl>
                                          <p:spTgt spid="47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0" fill="hold"/>
                                        <p:tgtEl>
                                          <p:spTgt spid="472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5000" fill="hold"/>
                                        <p:tgtEl>
                                          <p:spTgt spid="47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4" dur="3000" fill="hold"/>
                                        <p:tgtEl>
                                          <p:spTgt spid="47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9" grpId="0"/>
      <p:bldP spid="47209" grpId="1"/>
      <p:bldP spid="47210" grpId="0"/>
      <p:bldP spid="47210" grpId="1"/>
      <p:bldP spid="47211" grpId="0"/>
      <p:bldP spid="47211" grpId="1"/>
      <p:bldP spid="47212" grpId="0"/>
      <p:bldP spid="47212" grpId="1"/>
      <p:bldP spid="47213" grpId="0"/>
      <p:bldP spid="47213" grpId="1"/>
      <p:bldP spid="47214" grpId="0"/>
      <p:bldP spid="47214" grpId="1"/>
      <p:bldP spid="47215" grpId="0"/>
      <p:bldP spid="47215" grpId="1"/>
      <p:bldP spid="47216" grpId="0"/>
      <p:bldP spid="47216" grpId="1"/>
      <p:bldP spid="47217" grpId="0" animBg="1"/>
      <p:bldP spid="47218" grpId="0"/>
      <p:bldP spid="47219" grpId="0"/>
      <p:bldP spid="47220" grpId="0"/>
      <p:bldP spid="472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286</Words>
  <Application>Microsoft Office PowerPoint</Application>
  <PresentationFormat>On-screen Show (4:3)</PresentationFormat>
  <Paragraphs>117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2016-09-24T17:21:32Z</dcterms:created>
  <dcterms:modified xsi:type="dcterms:W3CDTF">2016-09-24T17:25:35Z</dcterms:modified>
</cp:coreProperties>
</file>